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6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B1A"/>
    <a:srgbClr val="D24726"/>
    <a:srgbClr val="D28109"/>
    <a:srgbClr val="D24626"/>
    <a:srgbClr val="EEB502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62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189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fppt.com/officetimeline" TargetMode="External"/><Relationship Id="rId7" Type="http://schemas.openxmlformats.org/officeDocument/2006/relationships/hyperlink" Target="http://www.officetimeline.com/download-officetimeline.aspx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officetimeline.com/fwlink.aspx?linkid=1030" TargetMode="External"/><Relationship Id="rId11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D247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reate Timeline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0" y="139448"/>
            <a:ext cx="26670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 userDrawn="1"/>
        </p:nvCxnSpPr>
        <p:spPr>
          <a:xfrm flipH="1">
            <a:off x="1979944" y="1195820"/>
            <a:ext cx="513146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2">
                    <a:lumMod val="100000"/>
                    <a:alpha val="0"/>
                  </a:schemeClr>
                </a:gs>
                <a:gs pos="50000">
                  <a:schemeClr val="accent2">
                    <a:lumMod val="20000"/>
                    <a:lumOff val="80000"/>
                    <a:alpha val="39000"/>
                  </a:schemeClr>
                </a:gs>
                <a:gs pos="100000">
                  <a:schemeClr val="accent2">
                    <a:lumMod val="100000"/>
                    <a:alpha val="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 userDrawn="1"/>
        </p:nvGrpSpPr>
        <p:grpSpPr>
          <a:xfrm>
            <a:off x="5905500" y="5691821"/>
            <a:ext cx="3025436" cy="788196"/>
            <a:chOff x="5902728" y="2160769"/>
            <a:chExt cx="3025436" cy="788196"/>
          </a:xfrm>
        </p:grpSpPr>
        <p:sp>
          <p:nvSpPr>
            <p:cNvPr id="29" name="Rounded Rectangle 28">
              <a:hlinkClick r:id="rId3"/>
            </p:cNvPr>
            <p:cNvSpPr/>
            <p:nvPr/>
          </p:nvSpPr>
          <p:spPr>
            <a:xfrm>
              <a:off x="5902728" y="2160769"/>
              <a:ext cx="2630808" cy="577955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Download Now</a:t>
              </a:r>
            </a:p>
          </p:txBody>
        </p:sp>
        <p:pic>
          <p:nvPicPr>
            <p:cNvPr id="30" name="Picture 6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9045" y="2288673"/>
              <a:ext cx="359477" cy="342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TextBox 30">
              <a:hlinkClick r:id="rId6"/>
            </p:cNvPr>
            <p:cNvSpPr txBox="1"/>
            <p:nvPr/>
          </p:nvSpPr>
          <p:spPr>
            <a:xfrm>
              <a:off x="5902728" y="2641188"/>
              <a:ext cx="30254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u="sng" dirty="0">
                  <a:solidFill>
                    <a:prstClr val="whit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  <a:hlinkClick r:id="rId7"/>
                </a:rPr>
                <a:t>www.OfficeTimeline.com/download</a:t>
              </a:r>
              <a:endParaRPr lang="en-US" sz="1400" u="sng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32" name="Rounded Rectangle 31">
            <a:hlinkClick r:id="rId6"/>
          </p:cNvPr>
          <p:cNvSpPr/>
          <p:nvPr userDrawn="1"/>
        </p:nvSpPr>
        <p:spPr>
          <a:xfrm>
            <a:off x="1616502" y="1399996"/>
            <a:ext cx="4189739" cy="62546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Get the Free Edition Now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1616502" y="1939492"/>
            <a:ext cx="4659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Easily edit this template and create other </a:t>
            </a:r>
            <a:b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</a:br>
            <a:r>
              <a:rPr lang="en-US" sz="1600" dirty="0">
                <a:solidFill>
                  <a:srgbClr val="C0504D">
                    <a:lumMod val="40000"/>
                    <a:lumOff val="60000"/>
                  </a:srgbClr>
                </a:solidFill>
                <a:ea typeface="Segoe UI" pitchFamily="34" charset="0"/>
                <a:cs typeface="Segoe UI" pitchFamily="34" charset="0"/>
              </a:rPr>
              <a:t>beautiful timelines quickly, right inside PowerPoint.</a:t>
            </a:r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0" y="2867867"/>
            <a:ext cx="9144000" cy="2668464"/>
            <a:chOff x="0" y="2742826"/>
            <a:chExt cx="9144000" cy="2668464"/>
          </a:xfrm>
        </p:grpSpPr>
        <p:grpSp>
          <p:nvGrpSpPr>
            <p:cNvPr id="38" name="Group 37"/>
            <p:cNvGrpSpPr/>
            <p:nvPr/>
          </p:nvGrpSpPr>
          <p:grpSpPr>
            <a:xfrm>
              <a:off x="0" y="2742826"/>
              <a:ext cx="9144000" cy="2668464"/>
              <a:chOff x="0" y="1141536"/>
              <a:chExt cx="9144000" cy="2668464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36007"/>
              <a:stretch/>
            </p:blipFill>
            <p:spPr>
              <a:xfrm>
                <a:off x="6339247" y="1240324"/>
                <a:ext cx="2804753" cy="2464725"/>
              </a:xfrm>
              <a:prstGeom prst="rect">
                <a:avLst/>
              </a:prstGeom>
            </p:spPr>
          </p:pic>
          <p:pic>
            <p:nvPicPr>
              <p:cNvPr id="41" name="Picture 6" descr="https://www.officetimeline.com/img/hero/example-timeline-consulting.jpg"/>
              <p:cNvPicPr>
                <a:picLocks noChangeAspect="1" noChangeArrowheads="1"/>
              </p:cNvPicPr>
              <p:nvPr/>
            </p:nvPicPr>
            <p:blipFill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0" y="1238466"/>
                <a:ext cx="2633785" cy="2469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2" name="Straight Connector 41"/>
              <p:cNvCxnSpPr/>
              <p:nvPr/>
            </p:nvCxnSpPr>
            <p:spPr>
              <a:xfrm>
                <a:off x="2381641" y="1150235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6713830" y="1141536"/>
                <a:ext cx="0" cy="2659765"/>
              </a:xfrm>
              <a:prstGeom prst="line">
                <a:avLst/>
              </a:prstGeom>
              <a:ln w="19050">
                <a:solidFill>
                  <a:srgbClr val="D2472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Picture 4" descr="http://localhost:39329/img/hero/example-timeline-IT.jpg"/>
              <p:cNvPicPr>
                <a:picLocks noChangeAspect="1" noChangeArrowheads="1"/>
              </p:cNvPicPr>
              <p:nvPr/>
            </p:nvPicPr>
            <p:blipFill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389662" y="1238467"/>
                <a:ext cx="4312032" cy="2469116"/>
              </a:xfrm>
              <a:prstGeom prst="rect">
                <a:avLst/>
              </a:prstGeom>
              <a:noFill/>
              <a:effectLst>
                <a:outerShdw blurRad="1651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9" name="TextBox 38"/>
            <p:cNvSpPr txBox="1"/>
            <p:nvPr/>
          </p:nvSpPr>
          <p:spPr>
            <a:xfrm>
              <a:off x="3355363" y="5107008"/>
              <a:ext cx="264527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prstClr val="white">
                      <a:lumMod val="75000"/>
                    </a:prstClr>
                  </a:solidFill>
                </a:rPr>
                <a:t>Copyright © 2012, Office Timeline, LLC.  All rights reserved.</a:t>
              </a:r>
            </a:p>
          </p:txBody>
        </p:sp>
      </p:grpSp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1832" y="1368241"/>
            <a:ext cx="1231499" cy="12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9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5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376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353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86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9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21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91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7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281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96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FE719-7291-4422-9B7D-A60A2224343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659-5DD9-4B3D-A6B0-77255CD92B4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54" Type="http://schemas.openxmlformats.org/officeDocument/2006/relationships/tags" Target="../tags/tag54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slideLayout" Target="../slideLayouts/slideLayout6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76" name="OTLSHAPE_T_82d1b7aae77d41a2be14d69f5e501b1b_HorizontalConnector1"/>
          <p:cNvCxnSpPr>
            <a:cxnSpLocks/>
            <a:stCxn id="6828" idx="3"/>
            <a:endCxn id="122" idx="1"/>
          </p:cNvCxnSpPr>
          <p:nvPr>
            <p:custDataLst>
              <p:tags r:id="rId2"/>
            </p:custDataLst>
          </p:nvPr>
        </p:nvCxnSpPr>
        <p:spPr>
          <a:xfrm flipV="1">
            <a:off x="996864" y="4533168"/>
            <a:ext cx="2947098" cy="2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75" name="OTLSHAPE_T_f23e460505c24ee88159b421b810b7e4_HorizontalConnector1"/>
          <p:cNvCxnSpPr>
            <a:cxnSpLocks/>
            <a:endCxn id="128" idx="1"/>
          </p:cNvCxnSpPr>
          <p:nvPr>
            <p:custDataLst>
              <p:tags r:id="rId3"/>
            </p:custDataLst>
          </p:nvPr>
        </p:nvCxnSpPr>
        <p:spPr>
          <a:xfrm>
            <a:off x="2156683" y="4181537"/>
            <a:ext cx="1787280" cy="14661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74" name="OTLSHAPE_T_23c152327d314e958e11ca251f33fb49_HorizontalConnector1"/>
          <p:cNvCxnSpPr>
            <a:cxnSpLocks/>
            <a:endCxn id="139" idx="1"/>
          </p:cNvCxnSpPr>
          <p:nvPr>
            <p:custDataLst>
              <p:tags r:id="rId4"/>
            </p:custDataLst>
          </p:nvPr>
        </p:nvCxnSpPr>
        <p:spPr>
          <a:xfrm>
            <a:off x="2192086" y="3872768"/>
            <a:ext cx="3878247" cy="197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71" name="OTLSHAPE_M_04072b436b4048c09d492665495c5db4_Connector1"/>
          <p:cNvCxnSpPr/>
          <p:nvPr>
            <p:custDataLst>
              <p:tags r:id="rId5"/>
            </p:custDataLst>
          </p:nvPr>
        </p:nvCxnSpPr>
        <p:spPr>
          <a:xfrm flipH="1">
            <a:off x="2702362" y="1273116"/>
            <a:ext cx="24364" cy="1268620"/>
          </a:xfrm>
          <a:prstGeom prst="line">
            <a:avLst/>
          </a:prstGeom>
          <a:ln w="9525" cap="flat" cmpd="sng" algn="ctr">
            <a:solidFill>
              <a:srgbClr val="E44B1A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70" name="OTLSHAPE_M_9b39fefad822441faaec2498033d8bd1_Connector1"/>
          <p:cNvCxnSpPr/>
          <p:nvPr>
            <p:custDataLst>
              <p:tags r:id="rId6"/>
            </p:custDataLst>
          </p:nvPr>
        </p:nvCxnSpPr>
        <p:spPr>
          <a:xfrm flipH="1">
            <a:off x="6368088" y="1249141"/>
            <a:ext cx="8276" cy="1283605"/>
          </a:xfrm>
          <a:prstGeom prst="line">
            <a:avLst/>
          </a:prstGeom>
          <a:ln w="9525" cap="flat" cmpd="sng" algn="ctr">
            <a:solidFill>
              <a:srgbClr val="C8505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9" name="OTLSHAPE_M_6ae31c99f6864aae840de110566ea63d_Connector1"/>
          <p:cNvCxnSpPr/>
          <p:nvPr>
            <p:custDataLst>
              <p:tags r:id="rId7"/>
            </p:custDataLst>
          </p:nvPr>
        </p:nvCxnSpPr>
        <p:spPr>
          <a:xfrm flipH="1">
            <a:off x="1539454" y="1273116"/>
            <a:ext cx="11235" cy="1263261"/>
          </a:xfrm>
          <a:prstGeom prst="line">
            <a:avLst/>
          </a:prstGeom>
          <a:ln w="9525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0" name="OTLSHAPE_TB_00000000000000000000000000000000_LeftEndCaps"/>
          <p:cNvSpPr txBox="1"/>
          <p:nvPr>
            <p:custDataLst>
              <p:tags r:id="rId8"/>
            </p:custDataLst>
          </p:nvPr>
        </p:nvSpPr>
        <p:spPr>
          <a:xfrm>
            <a:off x="126998" y="2634933"/>
            <a:ext cx="744883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600" b="1" spc="-38" dirty="0">
                <a:solidFill>
                  <a:schemeClr val="accent2"/>
                </a:solidFill>
                <a:latin typeface="Calibri" panose="020F0502020204030204" pitchFamily="34" charset="0"/>
              </a:rPr>
              <a:t>Anno X-1</a:t>
            </a:r>
          </a:p>
        </p:txBody>
      </p:sp>
      <p:sp>
        <p:nvSpPr>
          <p:cNvPr id="6741" name="OTLSHAPE_TB_00000000000000000000000000000000_RightEndCaps"/>
          <p:cNvSpPr txBox="1"/>
          <p:nvPr>
            <p:custDataLst>
              <p:tags r:id="rId9"/>
            </p:custDataLst>
          </p:nvPr>
        </p:nvSpPr>
        <p:spPr>
          <a:xfrm>
            <a:off x="8305702" y="2605164"/>
            <a:ext cx="784958" cy="24622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600" b="1" spc="-38" dirty="0">
                <a:solidFill>
                  <a:schemeClr val="accent2"/>
                </a:solidFill>
                <a:latin typeface="Calibri" panose="020F0502020204030204" pitchFamily="34" charset="0"/>
              </a:rPr>
              <a:t>Anno X+1</a:t>
            </a:r>
          </a:p>
        </p:txBody>
      </p:sp>
      <p:sp>
        <p:nvSpPr>
          <p:cNvPr id="6742" name="OTLSHAPE_TB_00000000000000000000000000000000_ScaleContainer"/>
          <p:cNvSpPr/>
          <p:nvPr>
            <p:custDataLst>
              <p:tags r:id="rId10"/>
            </p:custDataLst>
          </p:nvPr>
        </p:nvSpPr>
        <p:spPr>
          <a:xfrm>
            <a:off x="933365" y="2537460"/>
            <a:ext cx="7289800" cy="381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43" name="OTLSHAPE_TB_00000000000000000000000000000000_ElapsedTime" hidden="1"/>
          <p:cNvSpPr/>
          <p:nvPr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4" name="OTLSHAPE_TB_00000000000000000000000000000000_TodayMarkerShape" hidden="1"/>
          <p:cNvSpPr/>
          <p:nvPr>
            <p:custDataLst>
              <p:tags r:id="rId12"/>
            </p:custDataLst>
          </p:nvPr>
        </p:nvSpPr>
        <p:spPr>
          <a:xfrm>
            <a:off x="878937" y="2918460"/>
            <a:ext cx="108857" cy="127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45" name="OTLSHAPE_TB_00000000000000000000000000000000_TodayMarkerText" hidden="1"/>
          <p:cNvSpPr txBox="1"/>
          <p:nvPr>
            <p:custDataLst>
              <p:tags r:id="rId13"/>
            </p:custDataLst>
          </p:nvPr>
        </p:nvSpPr>
        <p:spPr>
          <a:xfrm>
            <a:off x="933365" y="3045460"/>
            <a:ext cx="363369" cy="184666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20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</a:p>
        </p:txBody>
      </p:sp>
      <p:sp>
        <p:nvSpPr>
          <p:cNvPr id="6746" name="OTLSHAPE_TB_00000000000000000000000000000000_TimescaleInterval1"/>
          <p:cNvSpPr txBox="1"/>
          <p:nvPr>
            <p:custDataLst>
              <p:tags r:id="rId14"/>
            </p:custDataLst>
          </p:nvPr>
        </p:nvSpPr>
        <p:spPr>
          <a:xfrm>
            <a:off x="996865" y="2634933"/>
            <a:ext cx="2032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Jan</a:t>
            </a:r>
          </a:p>
        </p:txBody>
      </p:sp>
      <p:cxnSp>
        <p:nvCxnSpPr>
          <p:cNvPr id="6747" name="OTLSHAPE_TB_00000000000000000000000000000000_Separator1"/>
          <p:cNvCxnSpPr/>
          <p:nvPr>
            <p:custDataLst>
              <p:tags r:id="rId15"/>
            </p:custDataLst>
          </p:nvPr>
        </p:nvCxnSpPr>
        <p:spPr>
          <a:xfrm>
            <a:off x="1551435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8" name="OTLSHAPE_TB_00000000000000000000000000000000_TimescaleInterval2"/>
          <p:cNvSpPr txBox="1"/>
          <p:nvPr>
            <p:custDataLst>
              <p:tags r:id="rId16"/>
            </p:custDataLst>
          </p:nvPr>
        </p:nvSpPr>
        <p:spPr>
          <a:xfrm>
            <a:off x="1614935" y="2634933"/>
            <a:ext cx="219227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>
                <a:solidFill>
                  <a:schemeClr val="lt1"/>
                </a:solidFill>
                <a:latin typeface="Calibri" panose="020F0502020204030204" pitchFamily="34" charset="0"/>
              </a:rPr>
              <a:t>Feb</a:t>
            </a:r>
          </a:p>
        </p:txBody>
      </p:sp>
      <p:cxnSp>
        <p:nvCxnSpPr>
          <p:cNvPr id="6749" name="OTLSHAPE_TB_00000000000000000000000000000000_Separator2"/>
          <p:cNvCxnSpPr/>
          <p:nvPr>
            <p:custDataLst>
              <p:tags r:id="rId17"/>
            </p:custDataLst>
          </p:nvPr>
        </p:nvCxnSpPr>
        <p:spPr>
          <a:xfrm>
            <a:off x="2109691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0" name="OTLSHAPE_TB_00000000000000000000000000000000_TimescaleInterval3"/>
          <p:cNvSpPr txBox="1"/>
          <p:nvPr>
            <p:custDataLst>
              <p:tags r:id="rId18"/>
            </p:custDataLst>
          </p:nvPr>
        </p:nvSpPr>
        <p:spPr>
          <a:xfrm>
            <a:off x="2173191" y="2634933"/>
            <a:ext cx="25577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>
                <a:solidFill>
                  <a:schemeClr val="lt1"/>
                </a:solidFill>
                <a:latin typeface="Calibri" panose="020F0502020204030204" pitchFamily="34" charset="0"/>
              </a:rPr>
              <a:t>Mar</a:t>
            </a:r>
          </a:p>
        </p:txBody>
      </p:sp>
      <p:cxnSp>
        <p:nvCxnSpPr>
          <p:cNvPr id="6751" name="OTLSHAPE_TB_00000000000000000000000000000000_Separator3"/>
          <p:cNvCxnSpPr/>
          <p:nvPr>
            <p:custDataLst>
              <p:tags r:id="rId19"/>
            </p:custDataLst>
          </p:nvPr>
        </p:nvCxnSpPr>
        <p:spPr>
          <a:xfrm>
            <a:off x="2727760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2" name="OTLSHAPE_TB_00000000000000000000000000000000_TimescaleInterval4"/>
          <p:cNvSpPr txBox="1"/>
          <p:nvPr>
            <p:custDataLst>
              <p:tags r:id="rId20"/>
            </p:custDataLst>
          </p:nvPr>
        </p:nvSpPr>
        <p:spPr>
          <a:xfrm>
            <a:off x="2791261" y="2634933"/>
            <a:ext cx="21974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>
                <a:solidFill>
                  <a:schemeClr val="lt1"/>
                </a:solidFill>
                <a:latin typeface="Calibri" panose="020F0502020204030204" pitchFamily="34" charset="0"/>
              </a:rPr>
              <a:t>Apr</a:t>
            </a:r>
          </a:p>
        </p:txBody>
      </p:sp>
      <p:cxnSp>
        <p:nvCxnSpPr>
          <p:cNvPr id="6753" name="OTLSHAPE_TB_00000000000000000000000000000000_Separator4"/>
          <p:cNvCxnSpPr/>
          <p:nvPr>
            <p:custDataLst>
              <p:tags r:id="rId21"/>
            </p:custDataLst>
          </p:nvPr>
        </p:nvCxnSpPr>
        <p:spPr>
          <a:xfrm>
            <a:off x="3325892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4" name="OTLSHAPE_TB_00000000000000000000000000000000_TimescaleInterval5"/>
          <p:cNvSpPr txBox="1"/>
          <p:nvPr>
            <p:custDataLst>
              <p:tags r:id="rId22"/>
            </p:custDataLst>
          </p:nvPr>
        </p:nvSpPr>
        <p:spPr>
          <a:xfrm>
            <a:off x="3389392" y="2634933"/>
            <a:ext cx="26815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 dirty="0">
                <a:solidFill>
                  <a:schemeClr val="lt1"/>
                </a:solidFill>
                <a:latin typeface="Calibri" panose="020F0502020204030204" pitchFamily="34" charset="0"/>
              </a:rPr>
              <a:t>May</a:t>
            </a:r>
          </a:p>
        </p:txBody>
      </p:sp>
      <p:cxnSp>
        <p:nvCxnSpPr>
          <p:cNvPr id="6755" name="OTLSHAPE_TB_00000000000000000000000000000000_Separator5"/>
          <p:cNvCxnSpPr/>
          <p:nvPr>
            <p:custDataLst>
              <p:tags r:id="rId23"/>
            </p:custDataLst>
          </p:nvPr>
        </p:nvCxnSpPr>
        <p:spPr>
          <a:xfrm>
            <a:off x="3943962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6" name="OTLSHAPE_TB_00000000000000000000000000000000_TimescaleInterval6"/>
          <p:cNvSpPr txBox="1"/>
          <p:nvPr>
            <p:custDataLst>
              <p:tags r:id="rId24"/>
            </p:custDataLst>
          </p:nvPr>
        </p:nvSpPr>
        <p:spPr>
          <a:xfrm>
            <a:off x="4007462" y="2634933"/>
            <a:ext cx="20691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 dirty="0">
                <a:solidFill>
                  <a:schemeClr val="lt1"/>
                </a:solidFill>
                <a:latin typeface="Calibri" panose="020F0502020204030204" pitchFamily="34" charset="0"/>
              </a:rPr>
              <a:t>Jun</a:t>
            </a:r>
          </a:p>
        </p:txBody>
      </p:sp>
      <p:cxnSp>
        <p:nvCxnSpPr>
          <p:cNvPr id="6757" name="OTLSHAPE_TB_00000000000000000000000000000000_Separator6"/>
          <p:cNvCxnSpPr/>
          <p:nvPr>
            <p:custDataLst>
              <p:tags r:id="rId25"/>
            </p:custDataLst>
          </p:nvPr>
        </p:nvCxnSpPr>
        <p:spPr>
          <a:xfrm>
            <a:off x="4542093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58" name="OTLSHAPE_TB_00000000000000000000000000000000_TimescaleInterval7"/>
          <p:cNvSpPr txBox="1"/>
          <p:nvPr>
            <p:custDataLst>
              <p:tags r:id="rId26"/>
            </p:custDataLst>
          </p:nvPr>
        </p:nvSpPr>
        <p:spPr>
          <a:xfrm>
            <a:off x="4605594" y="2634933"/>
            <a:ext cx="15818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Jul</a:t>
            </a:r>
          </a:p>
        </p:txBody>
      </p:sp>
      <p:cxnSp>
        <p:nvCxnSpPr>
          <p:cNvPr id="6759" name="OTLSHAPE_TB_00000000000000000000000000000000_Separator7"/>
          <p:cNvCxnSpPr/>
          <p:nvPr>
            <p:custDataLst>
              <p:tags r:id="rId27"/>
            </p:custDataLst>
          </p:nvPr>
        </p:nvCxnSpPr>
        <p:spPr>
          <a:xfrm>
            <a:off x="5160163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0" name="OTLSHAPE_TB_00000000000000000000000000000000_TimescaleInterval8"/>
          <p:cNvSpPr txBox="1"/>
          <p:nvPr>
            <p:custDataLst>
              <p:tags r:id="rId28"/>
            </p:custDataLst>
          </p:nvPr>
        </p:nvSpPr>
        <p:spPr>
          <a:xfrm>
            <a:off x="5223663" y="2634933"/>
            <a:ext cx="241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Aug</a:t>
            </a:r>
          </a:p>
        </p:txBody>
      </p:sp>
      <p:cxnSp>
        <p:nvCxnSpPr>
          <p:cNvPr id="6761" name="OTLSHAPE_TB_00000000000000000000000000000000_Separator8"/>
          <p:cNvCxnSpPr/>
          <p:nvPr>
            <p:custDataLst>
              <p:tags r:id="rId29"/>
            </p:custDataLst>
          </p:nvPr>
        </p:nvCxnSpPr>
        <p:spPr>
          <a:xfrm>
            <a:off x="5778232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2" name="OTLSHAPE_TB_00000000000000000000000000000000_TimescaleInterval9"/>
          <p:cNvSpPr txBox="1"/>
          <p:nvPr>
            <p:custDataLst>
              <p:tags r:id="rId30"/>
            </p:custDataLst>
          </p:nvPr>
        </p:nvSpPr>
        <p:spPr>
          <a:xfrm>
            <a:off x="5841733" y="2634933"/>
            <a:ext cx="2286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8">
                <a:solidFill>
                  <a:schemeClr val="lt1"/>
                </a:solidFill>
                <a:latin typeface="Calibri" panose="020F0502020204030204" pitchFamily="34" charset="0"/>
              </a:rPr>
              <a:t>Sep</a:t>
            </a:r>
          </a:p>
        </p:txBody>
      </p:sp>
      <p:cxnSp>
        <p:nvCxnSpPr>
          <p:cNvPr id="6763" name="OTLSHAPE_TB_00000000000000000000000000000000_Separator9"/>
          <p:cNvCxnSpPr/>
          <p:nvPr>
            <p:custDataLst>
              <p:tags r:id="rId31"/>
            </p:custDataLst>
          </p:nvPr>
        </p:nvCxnSpPr>
        <p:spPr>
          <a:xfrm>
            <a:off x="6376364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4" name="OTLSHAPE_TB_00000000000000000000000000000000_TimescaleInterval10"/>
          <p:cNvSpPr txBox="1"/>
          <p:nvPr>
            <p:custDataLst>
              <p:tags r:id="rId32"/>
            </p:custDataLst>
          </p:nvPr>
        </p:nvSpPr>
        <p:spPr>
          <a:xfrm>
            <a:off x="6439864" y="2634933"/>
            <a:ext cx="21114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2">
                <a:solidFill>
                  <a:schemeClr val="lt1"/>
                </a:solidFill>
                <a:latin typeface="Calibri" panose="020F0502020204030204" pitchFamily="34" charset="0"/>
              </a:rPr>
              <a:t>Oct</a:t>
            </a:r>
          </a:p>
        </p:txBody>
      </p:sp>
      <p:cxnSp>
        <p:nvCxnSpPr>
          <p:cNvPr id="6765" name="OTLSHAPE_TB_00000000000000000000000000000000_Separator10"/>
          <p:cNvCxnSpPr/>
          <p:nvPr>
            <p:custDataLst>
              <p:tags r:id="rId33"/>
            </p:custDataLst>
          </p:nvPr>
        </p:nvCxnSpPr>
        <p:spPr>
          <a:xfrm>
            <a:off x="6994434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6" name="OTLSHAPE_TB_00000000000000000000000000000000_TimescaleInterval11"/>
          <p:cNvSpPr txBox="1"/>
          <p:nvPr>
            <p:custDataLst>
              <p:tags r:id="rId34"/>
            </p:custDataLst>
          </p:nvPr>
        </p:nvSpPr>
        <p:spPr>
          <a:xfrm>
            <a:off x="7057934" y="2634933"/>
            <a:ext cx="24397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Nov</a:t>
            </a:r>
          </a:p>
        </p:txBody>
      </p:sp>
      <p:cxnSp>
        <p:nvCxnSpPr>
          <p:cNvPr id="6767" name="OTLSHAPE_TB_00000000000000000000000000000000_Separator11"/>
          <p:cNvCxnSpPr/>
          <p:nvPr>
            <p:custDataLst>
              <p:tags r:id="rId35"/>
            </p:custDataLst>
          </p:nvPr>
        </p:nvCxnSpPr>
        <p:spPr>
          <a:xfrm>
            <a:off x="7592565" y="2626360"/>
            <a:ext cx="0" cy="203200"/>
          </a:xfrm>
          <a:prstGeom prst="line">
            <a:avLst/>
          </a:prstGeom>
          <a:ln w="6350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8" name="OTLSHAPE_TB_00000000000000000000000000000000_TimescaleInterval12"/>
          <p:cNvSpPr txBox="1"/>
          <p:nvPr>
            <p:custDataLst>
              <p:tags r:id="rId36"/>
            </p:custDataLst>
          </p:nvPr>
        </p:nvSpPr>
        <p:spPr>
          <a:xfrm>
            <a:off x="7656065" y="2634933"/>
            <a:ext cx="23185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2">
                <a:solidFill>
                  <a:schemeClr val="lt1"/>
                </a:solidFill>
                <a:latin typeface="Calibri" panose="020F0502020204030204" pitchFamily="34" charset="0"/>
              </a:rPr>
              <a:t>Dec</a:t>
            </a:r>
          </a:p>
        </p:txBody>
      </p:sp>
      <p:sp>
        <p:nvSpPr>
          <p:cNvPr id="6779" name="OTLSHAPE_M_6ae31c99f6864aae840de110566ea63d_Title"/>
          <p:cNvSpPr txBox="1"/>
          <p:nvPr>
            <p:custDataLst>
              <p:tags r:id="rId37"/>
            </p:custDataLst>
          </p:nvPr>
        </p:nvSpPr>
        <p:spPr>
          <a:xfrm>
            <a:off x="1781535" y="1179493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Case (USA)</a:t>
            </a:r>
          </a:p>
        </p:txBody>
      </p:sp>
      <p:sp>
        <p:nvSpPr>
          <p:cNvPr id="6780" name="OTLSHAPE_M_6ae31c99f6864aae840de110566ea63d_Date"/>
          <p:cNvSpPr txBox="1"/>
          <p:nvPr>
            <p:custDataLst>
              <p:tags r:id="rId38"/>
            </p:custDataLst>
          </p:nvPr>
        </p:nvSpPr>
        <p:spPr>
          <a:xfrm>
            <a:off x="1781534" y="1350579"/>
            <a:ext cx="375815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dirty="0">
                <a:solidFill>
                  <a:schemeClr val="dk2"/>
                </a:solidFill>
                <a:latin typeface="Calibri" panose="020F0502020204030204" pitchFamily="34" charset="0"/>
              </a:rPr>
              <a:t>31 Gen</a:t>
            </a:r>
          </a:p>
        </p:txBody>
      </p:sp>
      <p:sp>
        <p:nvSpPr>
          <p:cNvPr id="6781" name="OTLSHAPE_M_6ae31c99f6864aae840de110566ea63d_Shape"/>
          <p:cNvSpPr/>
          <p:nvPr>
            <p:custDataLst>
              <p:tags r:id="rId39"/>
            </p:custDataLst>
          </p:nvPr>
        </p:nvSpPr>
        <p:spPr>
          <a:xfrm rot="16200000">
            <a:off x="1577819" y="1271622"/>
            <a:ext cx="165100" cy="165100"/>
          </a:xfrm>
          <a:prstGeom prst="flowChartMerge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82" name="OTLSHAPE_M_9b39fefad822441faaec2498033d8bd1_Title"/>
          <p:cNvSpPr txBox="1"/>
          <p:nvPr>
            <p:custDataLst>
              <p:tags r:id="rId40"/>
            </p:custDataLst>
          </p:nvPr>
        </p:nvSpPr>
        <p:spPr>
          <a:xfrm>
            <a:off x="6584374" y="1184654"/>
            <a:ext cx="1627995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Sessioni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/</a:t>
            </a:r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P.s.d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. in </a:t>
            </a:r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approv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. (4)</a:t>
            </a:r>
          </a:p>
        </p:txBody>
      </p:sp>
      <p:sp>
        <p:nvSpPr>
          <p:cNvPr id="6783" name="OTLSHAPE_M_9b39fefad822441faaec2498033d8bd1_Date"/>
          <p:cNvSpPr txBox="1"/>
          <p:nvPr>
            <p:custDataLst>
              <p:tags r:id="rId41"/>
            </p:custDataLst>
          </p:nvPr>
        </p:nvSpPr>
        <p:spPr>
          <a:xfrm>
            <a:off x="6584375" y="1355120"/>
            <a:ext cx="35617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>
                <a:solidFill>
                  <a:schemeClr val="dk2"/>
                </a:solidFill>
                <a:latin typeface="Calibri" panose="020F0502020204030204" pitchFamily="34" charset="0"/>
              </a:rPr>
              <a:t>30 Set</a:t>
            </a:r>
          </a:p>
        </p:txBody>
      </p:sp>
      <p:sp>
        <p:nvSpPr>
          <p:cNvPr id="6784" name="OTLSHAPE_M_9b39fefad822441faaec2498033d8bd1_Shape"/>
          <p:cNvSpPr/>
          <p:nvPr>
            <p:custDataLst>
              <p:tags r:id="rId42"/>
            </p:custDataLst>
          </p:nvPr>
        </p:nvSpPr>
        <p:spPr>
          <a:xfrm rot="16200000">
            <a:off x="6405983" y="1252216"/>
            <a:ext cx="165100" cy="165100"/>
          </a:xfrm>
          <a:prstGeom prst="flowChartMerge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85" name="OTLSHAPE_M_04072b436b4048c09d492665495c5db4_Title"/>
          <p:cNvSpPr txBox="1"/>
          <p:nvPr>
            <p:custDataLst>
              <p:tags r:id="rId43"/>
            </p:custDataLst>
          </p:nvPr>
        </p:nvSpPr>
        <p:spPr>
          <a:xfrm>
            <a:off x="2962596" y="1183282"/>
            <a:ext cx="1121623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Proposta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corsi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 ECM</a:t>
            </a:r>
          </a:p>
        </p:txBody>
      </p:sp>
      <p:sp>
        <p:nvSpPr>
          <p:cNvPr id="6786" name="OTLSHAPE_M_04072b436b4048c09d492665495c5db4_Date"/>
          <p:cNvSpPr txBox="1"/>
          <p:nvPr>
            <p:custDataLst>
              <p:tags r:id="rId44"/>
            </p:custDataLst>
          </p:nvPr>
        </p:nvSpPr>
        <p:spPr>
          <a:xfrm>
            <a:off x="2962597" y="1353180"/>
            <a:ext cx="381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31 Mar</a:t>
            </a:r>
          </a:p>
        </p:txBody>
      </p:sp>
      <p:sp>
        <p:nvSpPr>
          <p:cNvPr id="6787" name="OTLSHAPE_M_04072b436b4048c09d492665495c5db4_Shape"/>
          <p:cNvSpPr/>
          <p:nvPr>
            <p:custDataLst>
              <p:tags r:id="rId45"/>
            </p:custDataLst>
          </p:nvPr>
        </p:nvSpPr>
        <p:spPr>
          <a:xfrm rot="16200000">
            <a:off x="2748181" y="1264752"/>
            <a:ext cx="165100" cy="165100"/>
          </a:xfrm>
          <a:prstGeom prst="flowChartMer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88" name="OTLSHAPE_M_6fcd8c49a18c4c5daf2b65fe5a4fd0c5_Title"/>
          <p:cNvSpPr txBox="1"/>
          <p:nvPr>
            <p:custDataLst>
              <p:tags r:id="rId46"/>
            </p:custDataLst>
          </p:nvPr>
        </p:nvSpPr>
        <p:spPr>
          <a:xfrm>
            <a:off x="2748181" y="1797038"/>
            <a:ext cx="547027" cy="5078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Pubbl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. </a:t>
            </a:r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catalogo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 X+1</a:t>
            </a:r>
          </a:p>
        </p:txBody>
      </p:sp>
      <p:sp>
        <p:nvSpPr>
          <p:cNvPr id="6790" name="OTLSHAPE_M_6fcd8c49a18c4c5daf2b65fe5a4fd0c5_Shape"/>
          <p:cNvSpPr/>
          <p:nvPr>
            <p:custDataLst>
              <p:tags r:id="rId47"/>
            </p:custDataLst>
          </p:nvPr>
        </p:nvSpPr>
        <p:spPr>
          <a:xfrm>
            <a:off x="2594049" y="2343722"/>
            <a:ext cx="228600" cy="254000"/>
          </a:xfrm>
          <a:prstGeom prst="diamond">
            <a:avLst/>
          </a:prstGeom>
          <a:solidFill>
            <a:srgbClr val="EEB502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98" name="OTLSHAPE_T_11a5fd20169a4e5aa0bed048dba08ff2_ShapePercentage" hidden="1"/>
          <p:cNvSpPr/>
          <p:nvPr>
            <p:custDataLst>
              <p:tags r:id="rId48"/>
            </p:custDataLst>
          </p:nvPr>
        </p:nvSpPr>
        <p:spPr>
          <a:xfrm>
            <a:off x="1013116" y="312166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99" name="OTLSHAPE_T_11a5fd20169a4e5aa0bed048dba08ff2_Duration" hidden="1"/>
          <p:cNvSpPr txBox="1"/>
          <p:nvPr>
            <p:custDataLst>
              <p:tags r:id="rId49"/>
            </p:custDataLst>
          </p:nvPr>
        </p:nvSpPr>
        <p:spPr>
          <a:xfrm>
            <a:off x="0" y="312166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lt1"/>
                </a:solidFill>
                <a:latin typeface="Calibri" panose="020F0502020204030204" pitchFamily="34" charset="0"/>
              </a:rPr>
              <a:t>40 days</a:t>
            </a:r>
          </a:p>
        </p:txBody>
      </p:sp>
      <p:sp>
        <p:nvSpPr>
          <p:cNvPr id="6800" name="OTLSHAPE_T_11a5fd20169a4e5aa0bed048dba08ff2_TextPercentage" hidden="1"/>
          <p:cNvSpPr txBox="1"/>
          <p:nvPr>
            <p:custDataLst>
              <p:tags r:id="rId50"/>
            </p:custDataLst>
          </p:nvPr>
        </p:nvSpPr>
        <p:spPr>
          <a:xfrm>
            <a:off x="0" y="3276685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C0504D"/>
                </a:solidFill>
                <a:latin typeface="Calibri" panose="020F0502020204030204" pitchFamily="34" charset="0"/>
              </a:rPr>
              <a:t>100%</a:t>
            </a:r>
          </a:p>
        </p:txBody>
      </p:sp>
      <p:sp>
        <p:nvSpPr>
          <p:cNvPr id="6801" name="OTLSHAPE_T_11a5fd20169a4e5aa0bed048dba08ff2_StartDate" hidden="1"/>
          <p:cNvSpPr txBox="1"/>
          <p:nvPr>
            <p:custDataLst>
              <p:tags r:id="rId51"/>
            </p:custDataLst>
          </p:nvPr>
        </p:nvSpPr>
        <p:spPr>
          <a:xfrm>
            <a:off x="0" y="34317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02" name="OTLSHAPE_T_11a5fd20169a4e5aa0bed048dba08ff2_EndDate" hidden="1"/>
          <p:cNvSpPr txBox="1"/>
          <p:nvPr>
            <p:custDataLst>
              <p:tags r:id="rId52"/>
            </p:custDataLst>
          </p:nvPr>
        </p:nvSpPr>
        <p:spPr>
          <a:xfrm>
            <a:off x="0" y="34317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06" name="OTLSHAPE_T_23c152327d314e958e11ca251f33fb49_ShapePercentage" hidden="1"/>
          <p:cNvSpPr/>
          <p:nvPr>
            <p:custDataLst>
              <p:tags r:id="rId53"/>
            </p:custDataLst>
          </p:nvPr>
        </p:nvSpPr>
        <p:spPr>
          <a:xfrm>
            <a:off x="1571372" y="345186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7" name="OTLSHAPE_T_23c152327d314e958e11ca251f33fb49_Duration" hidden="1"/>
          <p:cNvSpPr txBox="1"/>
          <p:nvPr>
            <p:custDataLst>
              <p:tags r:id="rId54"/>
            </p:custDataLst>
          </p:nvPr>
        </p:nvSpPr>
        <p:spPr>
          <a:xfrm>
            <a:off x="0" y="345186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lt1"/>
                </a:solidFill>
                <a:latin typeface="Calibri" panose="020F0502020204030204" pitchFamily="34" charset="0"/>
              </a:rPr>
              <a:t>29 days</a:t>
            </a:r>
          </a:p>
        </p:txBody>
      </p:sp>
      <p:sp>
        <p:nvSpPr>
          <p:cNvPr id="6808" name="OTLSHAPE_T_23c152327d314e958e11ca251f33fb49_TextPercentage" hidden="1"/>
          <p:cNvSpPr txBox="1"/>
          <p:nvPr>
            <p:custDataLst>
              <p:tags r:id="rId55"/>
            </p:custDataLst>
          </p:nvPr>
        </p:nvSpPr>
        <p:spPr>
          <a:xfrm>
            <a:off x="0" y="3606885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C0504D"/>
                </a:solidFill>
                <a:latin typeface="Calibri" panose="020F0502020204030204" pitchFamily="34" charset="0"/>
              </a:rPr>
              <a:t>50%</a:t>
            </a:r>
          </a:p>
        </p:txBody>
      </p:sp>
      <p:sp>
        <p:nvSpPr>
          <p:cNvPr id="6809" name="OTLSHAPE_T_23c152327d314e958e11ca251f33fb49_StartDate" hidden="1"/>
          <p:cNvSpPr txBox="1"/>
          <p:nvPr>
            <p:custDataLst>
              <p:tags r:id="rId56"/>
            </p:custDataLst>
          </p:nvPr>
        </p:nvSpPr>
        <p:spPr>
          <a:xfrm>
            <a:off x="0" y="37619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10" name="OTLSHAPE_T_23c152327d314e958e11ca251f33fb49_EndDate" hidden="1"/>
          <p:cNvSpPr txBox="1"/>
          <p:nvPr>
            <p:custDataLst>
              <p:tags r:id="rId57"/>
            </p:custDataLst>
          </p:nvPr>
        </p:nvSpPr>
        <p:spPr>
          <a:xfrm>
            <a:off x="0" y="37619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12" name="OTLSHAPE_T_23c152327d314e958e11ca251f33fb49_Title"/>
          <p:cNvSpPr txBox="1"/>
          <p:nvPr>
            <p:custDataLst>
              <p:tags r:id="rId58"/>
            </p:custDataLst>
          </p:nvPr>
        </p:nvSpPr>
        <p:spPr>
          <a:xfrm>
            <a:off x="126999" y="3785733"/>
            <a:ext cx="2046191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Corsi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a 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favore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altre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FF.AA./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Interforze</a:t>
            </a:r>
            <a:endParaRPr lang="en-US" sz="1100" b="1" spc="-2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14" name="OTLSHAPE_T_f23e460505c24ee88159b421b810b7e4_ShapePercentage" hidden="1"/>
          <p:cNvSpPr/>
          <p:nvPr>
            <p:custDataLst>
              <p:tags r:id="rId59"/>
            </p:custDataLst>
          </p:nvPr>
        </p:nvSpPr>
        <p:spPr>
          <a:xfrm>
            <a:off x="2368882" y="378206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15" name="OTLSHAPE_T_f23e460505c24ee88159b421b810b7e4_Duration" hidden="1"/>
          <p:cNvSpPr txBox="1"/>
          <p:nvPr>
            <p:custDataLst>
              <p:tags r:id="rId60"/>
            </p:custDataLst>
          </p:nvPr>
        </p:nvSpPr>
        <p:spPr>
          <a:xfrm>
            <a:off x="0" y="378206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lt1"/>
                </a:solidFill>
                <a:latin typeface="Calibri" panose="020F0502020204030204" pitchFamily="34" charset="0"/>
              </a:rPr>
              <a:t>36 days</a:t>
            </a:r>
          </a:p>
        </p:txBody>
      </p:sp>
      <p:sp>
        <p:nvSpPr>
          <p:cNvPr id="6816" name="OTLSHAPE_T_f23e460505c24ee88159b421b810b7e4_TextPercentage" hidden="1"/>
          <p:cNvSpPr txBox="1"/>
          <p:nvPr>
            <p:custDataLst>
              <p:tags r:id="rId61"/>
            </p:custDataLst>
          </p:nvPr>
        </p:nvSpPr>
        <p:spPr>
          <a:xfrm>
            <a:off x="0" y="3937085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C0504D"/>
                </a:solidFill>
                <a:latin typeface="Calibri" panose="020F0502020204030204" pitchFamily="34" charset="0"/>
              </a:rPr>
              <a:t>38%</a:t>
            </a:r>
          </a:p>
        </p:txBody>
      </p:sp>
      <p:sp>
        <p:nvSpPr>
          <p:cNvPr id="6817" name="OTLSHAPE_T_f23e460505c24ee88159b421b810b7e4_StartDate" hidden="1"/>
          <p:cNvSpPr txBox="1"/>
          <p:nvPr>
            <p:custDataLst>
              <p:tags r:id="rId62"/>
            </p:custDataLst>
          </p:nvPr>
        </p:nvSpPr>
        <p:spPr>
          <a:xfrm>
            <a:off x="0" y="40921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18" name="OTLSHAPE_T_f23e460505c24ee88159b421b810b7e4_EndDate" hidden="1"/>
          <p:cNvSpPr txBox="1"/>
          <p:nvPr>
            <p:custDataLst>
              <p:tags r:id="rId63"/>
            </p:custDataLst>
          </p:nvPr>
        </p:nvSpPr>
        <p:spPr>
          <a:xfrm>
            <a:off x="0" y="40921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20" name="OTLSHAPE_T_f23e460505c24ee88159b421b810b7e4_Title"/>
          <p:cNvSpPr txBox="1"/>
          <p:nvPr>
            <p:custDataLst>
              <p:tags r:id="rId64"/>
            </p:custDataLst>
          </p:nvPr>
        </p:nvSpPr>
        <p:spPr>
          <a:xfrm>
            <a:off x="126999" y="4118332"/>
            <a:ext cx="2046192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Corsi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presso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altre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FF.AA./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Interforze</a:t>
            </a:r>
            <a:endParaRPr lang="en-US" sz="1100" b="1" spc="-2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22" name="OTLSHAPE_T_82d1b7aae77d41a2be14d69f5e501b1b_ShapePercentage" hidden="1"/>
          <p:cNvSpPr/>
          <p:nvPr>
            <p:custDataLst>
              <p:tags r:id="rId65"/>
            </p:custDataLst>
          </p:nvPr>
        </p:nvSpPr>
        <p:spPr>
          <a:xfrm>
            <a:off x="2588196" y="4112260"/>
            <a:ext cx="0" cy="0"/>
          </a:xfrm>
          <a:prstGeom prst="roundRect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23" name="OTLSHAPE_T_82d1b7aae77d41a2be14d69f5e501b1b_Duration" hidden="1"/>
          <p:cNvSpPr txBox="1"/>
          <p:nvPr>
            <p:custDataLst>
              <p:tags r:id="rId66"/>
            </p:custDataLst>
          </p:nvPr>
        </p:nvSpPr>
        <p:spPr>
          <a:xfrm>
            <a:off x="0" y="4112260"/>
            <a:ext cx="457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dk1"/>
                </a:solidFill>
                <a:latin typeface="Calibri" panose="020F0502020204030204" pitchFamily="34" charset="0"/>
              </a:rPr>
              <a:t>150 days</a:t>
            </a:r>
          </a:p>
        </p:txBody>
      </p:sp>
      <p:sp>
        <p:nvSpPr>
          <p:cNvPr id="6824" name="OTLSHAPE_T_82d1b7aae77d41a2be14d69f5e501b1b_TextPercentage" hidden="1"/>
          <p:cNvSpPr txBox="1"/>
          <p:nvPr>
            <p:custDataLst>
              <p:tags r:id="rId67"/>
            </p:custDataLst>
          </p:nvPr>
        </p:nvSpPr>
        <p:spPr>
          <a:xfrm>
            <a:off x="0" y="4267285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rgbClr val="C0504D"/>
                </a:solidFill>
                <a:latin typeface="Calibri" panose="020F0502020204030204" pitchFamily="34" charset="0"/>
              </a:rPr>
              <a:t>40%</a:t>
            </a:r>
          </a:p>
        </p:txBody>
      </p:sp>
      <p:sp>
        <p:nvSpPr>
          <p:cNvPr id="6825" name="OTLSHAPE_T_82d1b7aae77d41a2be14d69f5e501b1b_StartDate" hidden="1"/>
          <p:cNvSpPr txBox="1"/>
          <p:nvPr>
            <p:custDataLst>
              <p:tags r:id="rId68"/>
            </p:custDataLst>
          </p:nvPr>
        </p:nvSpPr>
        <p:spPr>
          <a:xfrm>
            <a:off x="0" y="44223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26" name="OTLSHAPE_T_82d1b7aae77d41a2be14d69f5e501b1b_EndDate" hidden="1"/>
          <p:cNvSpPr txBox="1"/>
          <p:nvPr>
            <p:custDataLst>
              <p:tags r:id="rId69"/>
            </p:custDataLst>
          </p:nvPr>
        </p:nvSpPr>
        <p:spPr>
          <a:xfrm>
            <a:off x="0" y="4422310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28" name="OTLSHAPE_T_82d1b7aae77d41a2be14d69f5e501b1b_Title"/>
          <p:cNvSpPr txBox="1"/>
          <p:nvPr>
            <p:custDataLst>
              <p:tags r:id="rId70"/>
            </p:custDataLst>
          </p:nvPr>
        </p:nvSpPr>
        <p:spPr>
          <a:xfrm>
            <a:off x="126999" y="4448531"/>
            <a:ext cx="869865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Corsi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all’estero</a:t>
            </a:r>
            <a:endParaRPr lang="en-US" sz="1100" b="1" spc="-20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30" name="OTLSHAPE_T_23b42cadd9bc437fb739c68c62737c3a_ShapePercentage" hidden="1"/>
          <p:cNvSpPr/>
          <p:nvPr>
            <p:custDataLst>
              <p:tags r:id="rId71"/>
            </p:custDataLst>
          </p:nvPr>
        </p:nvSpPr>
        <p:spPr>
          <a:xfrm>
            <a:off x="6775119" y="444246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31" name="OTLSHAPE_T_23b42cadd9bc437fb739c68c62737c3a_Duration" hidden="1"/>
          <p:cNvSpPr txBox="1"/>
          <p:nvPr>
            <p:custDataLst>
              <p:tags r:id="rId72"/>
            </p:custDataLst>
          </p:nvPr>
        </p:nvSpPr>
        <p:spPr>
          <a:xfrm>
            <a:off x="0" y="444246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dk1"/>
                </a:solidFill>
                <a:latin typeface="Calibri" panose="020F0502020204030204" pitchFamily="34" charset="0"/>
              </a:rPr>
              <a:t>18 days</a:t>
            </a:r>
          </a:p>
        </p:txBody>
      </p:sp>
      <p:sp>
        <p:nvSpPr>
          <p:cNvPr id="6832" name="OTLSHAPE_T_23b42cadd9bc437fb739c68c62737c3a_TextPercentage" hidden="1"/>
          <p:cNvSpPr txBox="1"/>
          <p:nvPr>
            <p:custDataLst>
              <p:tags r:id="rId73"/>
            </p:custDataLst>
          </p:nvPr>
        </p:nvSpPr>
        <p:spPr>
          <a:xfrm>
            <a:off x="0" y="459748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6833" name="OTLSHAPE_T_23b42cadd9bc437fb739c68c62737c3a_StartDate" hidden="1"/>
          <p:cNvSpPr txBox="1"/>
          <p:nvPr>
            <p:custDataLst>
              <p:tags r:id="rId74"/>
            </p:custDataLst>
          </p:nvPr>
        </p:nvSpPr>
        <p:spPr>
          <a:xfrm>
            <a:off x="0" y="459748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34" name="OTLSHAPE_T_23b42cadd9bc437fb739c68c62737c3a_EndDate" hidden="1"/>
          <p:cNvSpPr txBox="1"/>
          <p:nvPr>
            <p:custDataLst>
              <p:tags r:id="rId75"/>
            </p:custDataLst>
          </p:nvPr>
        </p:nvSpPr>
        <p:spPr>
          <a:xfrm>
            <a:off x="0" y="459748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36" name="OTLSHAPE_T_23b42cadd9bc437fb739c68c62737c3a_Title"/>
          <p:cNvSpPr txBox="1"/>
          <p:nvPr>
            <p:custDataLst>
              <p:tags r:id="rId76"/>
            </p:custDataLst>
          </p:nvPr>
        </p:nvSpPr>
        <p:spPr>
          <a:xfrm>
            <a:off x="126999" y="4778730"/>
            <a:ext cx="562527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Corsi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USA</a:t>
            </a:r>
          </a:p>
        </p:txBody>
      </p:sp>
      <p:sp>
        <p:nvSpPr>
          <p:cNvPr id="6838" name="OTLSHAPE_T_fe82a054eb724851a93f6a606432bfac_ShapePercentage" hidden="1"/>
          <p:cNvSpPr/>
          <p:nvPr>
            <p:custDataLst>
              <p:tags r:id="rId77"/>
            </p:custDataLst>
          </p:nvPr>
        </p:nvSpPr>
        <p:spPr>
          <a:xfrm>
            <a:off x="7293500" y="4772660"/>
            <a:ext cx="0" cy="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39" name="OTLSHAPE_T_fe82a054eb724851a93f6a606432bfac_Duration" hidden="1"/>
          <p:cNvSpPr txBox="1"/>
          <p:nvPr>
            <p:custDataLst>
              <p:tags r:id="rId78"/>
            </p:custDataLst>
          </p:nvPr>
        </p:nvSpPr>
        <p:spPr>
          <a:xfrm>
            <a:off x="0" y="477266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>
                <a:solidFill>
                  <a:schemeClr val="lt1"/>
                </a:solidFill>
                <a:latin typeface="Calibri" panose="020F0502020204030204" pitchFamily="34" charset="0"/>
              </a:rPr>
              <a:t>25 days</a:t>
            </a:r>
          </a:p>
        </p:txBody>
      </p:sp>
      <p:sp>
        <p:nvSpPr>
          <p:cNvPr id="6840" name="OTLSHAPE_T_fe82a054eb724851a93f6a606432bfac_TextPercentage" hidden="1"/>
          <p:cNvSpPr txBox="1"/>
          <p:nvPr>
            <p:custDataLst>
              <p:tags r:id="rId79"/>
            </p:custDataLst>
          </p:nvPr>
        </p:nvSpPr>
        <p:spPr>
          <a:xfrm>
            <a:off x="0" y="492768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rgbClr val="C0504D"/>
              </a:solidFill>
              <a:latin typeface="Calibri" panose="020F0502020204030204" pitchFamily="34" charset="0"/>
            </a:endParaRPr>
          </a:p>
        </p:txBody>
      </p:sp>
      <p:sp>
        <p:nvSpPr>
          <p:cNvPr id="6841" name="OTLSHAPE_T_fe82a054eb724851a93f6a606432bfac_StartDate" hidden="1"/>
          <p:cNvSpPr txBox="1"/>
          <p:nvPr>
            <p:custDataLst>
              <p:tags r:id="rId80"/>
            </p:custDataLst>
          </p:nvPr>
        </p:nvSpPr>
        <p:spPr>
          <a:xfrm>
            <a:off x="0" y="492768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6842" name="OTLSHAPE_T_fe82a054eb724851a93f6a606432bfac_EndDate" hidden="1"/>
          <p:cNvSpPr txBox="1"/>
          <p:nvPr>
            <p:custDataLst>
              <p:tags r:id="rId81"/>
            </p:custDataLst>
          </p:nvPr>
        </p:nvSpPr>
        <p:spPr>
          <a:xfrm>
            <a:off x="0" y="4927685"/>
            <a:ext cx="0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endParaRPr lang="en-US" sz="100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2655"/>
          </a:xfrm>
        </p:spPr>
        <p:txBody>
          <a:bodyPr>
            <a:normAutofit fontScale="90000"/>
          </a:bodyPr>
          <a:lstStyle/>
          <a:p>
            <a:r>
              <a:rPr lang="en-US" dirty="0"/>
              <a:t>Timeline</a:t>
            </a:r>
          </a:p>
        </p:txBody>
      </p:sp>
      <p:sp>
        <p:nvSpPr>
          <p:cNvPr id="108" name="Down Arrow 23468"/>
          <p:cNvSpPr/>
          <p:nvPr>
            <p:custDataLst>
              <p:tags r:id="rId82"/>
            </p:custDataLst>
          </p:nvPr>
        </p:nvSpPr>
        <p:spPr>
          <a:xfrm>
            <a:off x="3524256" y="2336472"/>
            <a:ext cx="228600" cy="254000"/>
          </a:xfrm>
          <a:prstGeom prst="downArrow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Up Arrow 23375"/>
          <p:cNvSpPr/>
          <p:nvPr>
            <p:custDataLst>
              <p:tags r:id="rId83"/>
            </p:custDataLst>
          </p:nvPr>
        </p:nvSpPr>
        <p:spPr>
          <a:xfrm>
            <a:off x="7792137" y="2329279"/>
            <a:ext cx="228600" cy="254000"/>
          </a:xfrm>
          <a:prstGeom prst="upArrow">
            <a:avLst/>
          </a:prstGeom>
          <a:solidFill>
            <a:srgbClr val="96D642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/>
          <p:cNvSpPr txBox="1"/>
          <p:nvPr/>
        </p:nvSpPr>
        <p:spPr>
          <a:xfrm>
            <a:off x="7232319" y="196330"/>
            <a:ext cx="1488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Allegato alla CSC 001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219489" y="5603417"/>
            <a:ext cx="71304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/>
              <a:t>X</a:t>
            </a:r>
            <a:r>
              <a:rPr lang="it-IT" sz="900" dirty="0"/>
              <a:t> = anno in corso</a:t>
            </a:r>
          </a:p>
          <a:p>
            <a:r>
              <a:rPr lang="it-IT" sz="900" b="1" dirty="0"/>
              <a:t>(1): </a:t>
            </a:r>
            <a:r>
              <a:rPr lang="it-IT" sz="900" dirty="0" err="1"/>
              <a:t>assegn</a:t>
            </a:r>
            <a:r>
              <a:rPr lang="it-IT" sz="900" dirty="0"/>
              <a:t>. quote corsi presso le altre FF.AA. alla ricezione relative comunicazioni (potrebbe essere effettuata a </a:t>
            </a:r>
            <a:r>
              <a:rPr lang="it-IT" sz="900" dirty="0" err="1"/>
              <a:t>gen-feb</a:t>
            </a:r>
            <a:r>
              <a:rPr lang="it-IT" sz="900" dirty="0"/>
              <a:t> di X+1) – </a:t>
            </a:r>
          </a:p>
          <a:p>
            <a:r>
              <a:rPr lang="it-IT" sz="900" dirty="0"/>
              <a:t>       </a:t>
            </a:r>
            <a:r>
              <a:rPr lang="it-IT" sz="900" dirty="0" err="1"/>
              <a:t>assegn</a:t>
            </a:r>
            <a:r>
              <a:rPr lang="it-IT" sz="900" dirty="0"/>
              <a:t>. quote corsi presso la NATO SCHOOL di </a:t>
            </a:r>
            <a:r>
              <a:rPr lang="it-IT" sz="900" dirty="0" err="1"/>
              <a:t>Oberammergau</a:t>
            </a:r>
            <a:r>
              <a:rPr lang="it-IT" sz="900" dirty="0"/>
              <a:t> potrebbe essere disponibile entro ottobre;</a:t>
            </a:r>
          </a:p>
          <a:p>
            <a:r>
              <a:rPr lang="it-IT" sz="900" dirty="0"/>
              <a:t>       conferma a SMM 3° Rep. circa sessioni riservate al personale straniero di cui al Piano delle ammissioni;</a:t>
            </a:r>
          </a:p>
          <a:p>
            <a:r>
              <a:rPr lang="it-IT" sz="900" dirty="0"/>
              <a:t>       </a:t>
            </a:r>
            <a:r>
              <a:rPr lang="it-IT" sz="900" dirty="0" err="1"/>
              <a:t>ass</a:t>
            </a:r>
            <a:r>
              <a:rPr lang="it-IT" sz="900" dirty="0"/>
              <a:t>. quote alle altre FF.AA. per corsi presso </a:t>
            </a:r>
            <a:r>
              <a:rPr lang="it-IT" sz="900" dirty="0" err="1"/>
              <a:t>LSPs</a:t>
            </a:r>
            <a:r>
              <a:rPr lang="it-IT" sz="900" dirty="0"/>
              <a:t> M.M. (tramite ATHENA – lettera per i Corpi/Amm.ni che non hanno accesso al sistema)</a:t>
            </a:r>
          </a:p>
          <a:p>
            <a:r>
              <a:rPr lang="it-IT" sz="900" b="1" dirty="0"/>
              <a:t>(2): </a:t>
            </a:r>
            <a:r>
              <a:rPr lang="it-IT" sz="900" u="sng" dirty="0"/>
              <a:t>entro il 30 maggio</a:t>
            </a:r>
            <a:r>
              <a:rPr lang="it-IT" sz="900" dirty="0"/>
              <a:t> richieste di quote all’A.M. come da questa richiesto (con l’occasione, anche ad E.I./C.C.);</a:t>
            </a:r>
          </a:p>
          <a:p>
            <a:r>
              <a:rPr lang="it-IT" sz="900" b="1" dirty="0"/>
              <a:t>(3)</a:t>
            </a:r>
            <a:r>
              <a:rPr lang="it-IT" sz="900" dirty="0"/>
              <a:t>: eventuali richieste integrative delle altre FF.AA. inserite su ATHENA dopo il 15/5 dovranno essere segnalate anche a mezzo messaggio;</a:t>
            </a:r>
          </a:p>
          <a:p>
            <a:r>
              <a:rPr lang="it-IT" sz="900" b="1" dirty="0"/>
              <a:t>(4): </a:t>
            </a:r>
            <a:r>
              <a:rPr lang="it-IT" sz="900" dirty="0"/>
              <a:t>invio a MARISTAT 1° Rep. e UPGF di concerto con il 5° Uff. di tutta la pianificazione (su format stabilito da SMM 1° Rep. e generato con ATHENA).</a:t>
            </a:r>
          </a:p>
        </p:txBody>
      </p:sp>
      <p:sp>
        <p:nvSpPr>
          <p:cNvPr id="122" name="OTLSHAPE_T_82d1b7aae77d41a2be14d69f5e501b1b_Shape"/>
          <p:cNvSpPr/>
          <p:nvPr>
            <p:custDataLst>
              <p:tags r:id="rId84"/>
            </p:custDataLst>
          </p:nvPr>
        </p:nvSpPr>
        <p:spPr>
          <a:xfrm>
            <a:off x="3943962" y="4431568"/>
            <a:ext cx="3991501" cy="203200"/>
          </a:xfrm>
          <a:prstGeom prst="roundRect">
            <a:avLst>
              <a:gd name="adj" fmla="val 100000"/>
            </a:avLst>
          </a:prstGeom>
          <a:solidFill>
            <a:srgbClr val="0072BC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Rich./ass. quote c/o </a:t>
            </a:r>
            <a:r>
              <a:rPr lang="en-US" sz="1100" dirty="0" err="1"/>
              <a:t>Scuole</a:t>
            </a:r>
            <a:r>
              <a:rPr lang="en-US" sz="1100" dirty="0"/>
              <a:t> NATO e </a:t>
            </a:r>
            <a:r>
              <a:rPr lang="en-US" sz="1100" dirty="0" err="1"/>
              <a:t>Altre</a:t>
            </a:r>
            <a:r>
              <a:rPr lang="en-US" sz="1100" dirty="0"/>
              <a:t> </a:t>
            </a:r>
            <a:r>
              <a:rPr lang="en-US" sz="1100" dirty="0" err="1"/>
              <a:t>Nazioni</a:t>
            </a:r>
            <a:r>
              <a:rPr lang="en-US" sz="1100" dirty="0"/>
              <a:t> per X + 1</a:t>
            </a:r>
          </a:p>
        </p:txBody>
      </p:sp>
      <p:sp>
        <p:nvSpPr>
          <p:cNvPr id="128" name="OTLSHAPE_T_82d1b7aae77d41a2be14d69f5e501b1b_Shape"/>
          <p:cNvSpPr/>
          <p:nvPr>
            <p:custDataLst>
              <p:tags r:id="rId85"/>
            </p:custDataLst>
          </p:nvPr>
        </p:nvSpPr>
        <p:spPr>
          <a:xfrm>
            <a:off x="3943963" y="4094598"/>
            <a:ext cx="3991502" cy="203200"/>
          </a:xfrm>
          <a:prstGeom prst="roundRect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Coord</a:t>
            </a:r>
            <a:r>
              <a:rPr lang="en-US" sz="1100" dirty="0"/>
              <a:t>./rich./ass. quote X + 1</a:t>
            </a:r>
          </a:p>
        </p:txBody>
      </p:sp>
      <p:sp>
        <p:nvSpPr>
          <p:cNvPr id="132" name="Down Arrow 23468"/>
          <p:cNvSpPr/>
          <p:nvPr>
            <p:custDataLst>
              <p:tags r:id="rId86"/>
            </p:custDataLst>
          </p:nvPr>
        </p:nvSpPr>
        <p:spPr>
          <a:xfrm>
            <a:off x="6600063" y="2335460"/>
            <a:ext cx="228600" cy="254000"/>
          </a:xfrm>
          <a:prstGeom prst="downArrow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TLSHAPE_M_04072b436b4048c09d492665495c5db4_Title"/>
          <p:cNvSpPr txBox="1"/>
          <p:nvPr>
            <p:custDataLst>
              <p:tags r:id="rId87"/>
            </p:custDataLst>
          </p:nvPr>
        </p:nvSpPr>
        <p:spPr>
          <a:xfrm>
            <a:off x="6438341" y="1687283"/>
            <a:ext cx="793978" cy="46166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Rich. quote </a:t>
            </a:r>
            <a:r>
              <a:rPr lang="en-US" sz="1000" b="1" spc="-6" dirty="0" err="1">
                <a:solidFill>
                  <a:srgbClr val="FF0000"/>
                </a:solidFill>
                <a:latin typeface="Calibri" panose="020F0502020204030204" pitchFamily="34" charset="0"/>
              </a:rPr>
              <a:t>presso</a:t>
            </a:r>
            <a:r>
              <a:rPr lang="en-US" sz="1000" b="1" spc="-6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1000" b="1" spc="-6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altre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000" b="1" spc="-6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Nazioni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(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X + 1)</a:t>
            </a:r>
          </a:p>
        </p:txBody>
      </p:sp>
      <p:sp>
        <p:nvSpPr>
          <p:cNvPr id="134" name="OTLSHAPE_M_04072b436b4048c09d492665495c5db4_Title"/>
          <p:cNvSpPr txBox="1"/>
          <p:nvPr>
            <p:custDataLst>
              <p:tags r:id="rId88"/>
            </p:custDataLst>
          </p:nvPr>
        </p:nvSpPr>
        <p:spPr>
          <a:xfrm>
            <a:off x="7353154" y="1702930"/>
            <a:ext cx="1510877" cy="46166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Ass. quote </a:t>
            </a:r>
            <a:r>
              <a:rPr lang="en-US" sz="1000" spc="-6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corsi</a:t>
            </a:r>
            <a:r>
              <a:rPr lang="en-US" sz="1000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 c/o </a:t>
            </a:r>
            <a:r>
              <a:rPr lang="en-US" sz="1000" b="1" spc="-6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Scuole</a:t>
            </a:r>
            <a:r>
              <a:rPr lang="en-US" sz="1000" b="1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 estere </a:t>
            </a:r>
            <a:r>
              <a:rPr lang="en-US" sz="1000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(X+1) e da/a</a:t>
            </a:r>
            <a:r>
              <a:rPr lang="en-US" sz="1000" b="1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000" b="1" spc="-6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altre</a:t>
            </a:r>
            <a:r>
              <a:rPr lang="en-US" sz="1000" b="1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 FF.AA./</a:t>
            </a:r>
            <a:r>
              <a:rPr lang="en-US" sz="1000" b="1" spc="-6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interforze</a:t>
            </a:r>
            <a:r>
              <a:rPr lang="en-US" sz="1000" b="1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/</a:t>
            </a:r>
            <a:r>
              <a:rPr lang="en-US" sz="1000" b="1" spc="-6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Nazioni</a:t>
            </a:r>
            <a:r>
              <a:rPr lang="en-US" sz="1000" b="1" spc="-6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000" b="1" spc="-6" baseline="30000" dirty="0">
                <a:latin typeface="Calibri" panose="020F0502020204030204" pitchFamily="34" charset="0"/>
              </a:rPr>
              <a:t>(1)</a:t>
            </a:r>
          </a:p>
        </p:txBody>
      </p:sp>
      <p:sp>
        <p:nvSpPr>
          <p:cNvPr id="139" name="OTLSHAPE_T_82d1b7aae77d41a2be14d69f5e501b1b_Shape"/>
          <p:cNvSpPr/>
          <p:nvPr>
            <p:custDataLst>
              <p:tags r:id="rId89"/>
            </p:custDataLst>
          </p:nvPr>
        </p:nvSpPr>
        <p:spPr>
          <a:xfrm>
            <a:off x="6070333" y="3771365"/>
            <a:ext cx="1865132" cy="203200"/>
          </a:xfrm>
          <a:prstGeom prst="roundRect">
            <a:avLst>
              <a:gd name="adj" fmla="val 100000"/>
            </a:avLst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Vaglio</a:t>
            </a:r>
            <a:r>
              <a:rPr lang="en-US" sz="1100" dirty="0"/>
              <a:t>/ass. quote X +1 </a:t>
            </a:r>
          </a:p>
        </p:txBody>
      </p:sp>
      <p:sp>
        <p:nvSpPr>
          <p:cNvPr id="141" name="OTLSHAPE_M_04072b436b4048c09d492665495c5db4_Title"/>
          <p:cNvSpPr txBox="1"/>
          <p:nvPr>
            <p:custDataLst>
              <p:tags r:id="rId90"/>
            </p:custDataLst>
          </p:nvPr>
        </p:nvSpPr>
        <p:spPr>
          <a:xfrm>
            <a:off x="3330633" y="1679315"/>
            <a:ext cx="879865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Rich. quote </a:t>
            </a:r>
            <a:r>
              <a:rPr lang="en-US" sz="1000" b="1" spc="-6" dirty="0">
                <a:solidFill>
                  <a:srgbClr val="0070C0"/>
                </a:solidFill>
                <a:latin typeface="Calibri" panose="020F0502020204030204" pitchFamily="34" charset="0"/>
              </a:rPr>
              <a:t>da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/</a:t>
            </a:r>
            <a:r>
              <a:rPr lang="en-US" sz="1000" b="1" spc="-6" dirty="0" err="1">
                <a:solidFill>
                  <a:srgbClr val="FF0000"/>
                </a:solidFill>
                <a:latin typeface="Calibri" panose="020F0502020204030204" pitchFamily="34" charset="0"/>
              </a:rPr>
              <a:t>presso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000" b="1" spc="-6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altre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FF.AA.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, + 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NATO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e 81/08  (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X + 1) </a:t>
            </a:r>
            <a:r>
              <a:rPr lang="en-US" sz="1000" b="1" spc="-6" dirty="0">
                <a:latin typeface="Calibri" panose="020F0502020204030204" pitchFamily="34" charset="0"/>
              </a:rPr>
              <a:t>(2)</a:t>
            </a:r>
          </a:p>
        </p:txBody>
      </p:sp>
      <p:sp>
        <p:nvSpPr>
          <p:cNvPr id="144" name="OTLSHAPE_T_82d1b7aae77d41a2be14d69f5e501b1b_Shape"/>
          <p:cNvSpPr/>
          <p:nvPr>
            <p:custDataLst>
              <p:tags r:id="rId91"/>
            </p:custDataLst>
          </p:nvPr>
        </p:nvSpPr>
        <p:spPr>
          <a:xfrm>
            <a:off x="1181314" y="4778729"/>
            <a:ext cx="6754149" cy="189299"/>
          </a:xfrm>
          <a:prstGeom prst="roundRect">
            <a:avLst>
              <a:gd name="adj" fmla="val 100000"/>
            </a:avLst>
          </a:prstGeom>
          <a:solidFill>
            <a:srgbClr val="0072BC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>
                    <a:scrgbClr r="0" g="0" b="0">
                      <a:alpha val="50000"/>
                    </a:sc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Case (</a:t>
            </a:r>
            <a:r>
              <a:rPr lang="en-US" sz="1100" dirty="0" err="1"/>
              <a:t>entro</a:t>
            </a:r>
            <a:r>
              <a:rPr lang="en-US" sz="1100" dirty="0"/>
              <a:t> 31/1) + </a:t>
            </a:r>
            <a:r>
              <a:rPr lang="en-US" sz="1100" dirty="0" err="1"/>
              <a:t>vaglio</a:t>
            </a:r>
            <a:r>
              <a:rPr lang="en-US" sz="1100" dirty="0"/>
              <a:t> </a:t>
            </a:r>
            <a:r>
              <a:rPr lang="en-US" sz="1100" dirty="0" err="1"/>
              <a:t>costi</a:t>
            </a:r>
            <a:r>
              <a:rPr lang="en-US" sz="1100" dirty="0"/>
              <a:t> (</a:t>
            </a:r>
            <a:r>
              <a:rPr lang="en-US" sz="1100" dirty="0" err="1"/>
              <a:t>entro</a:t>
            </a:r>
            <a:r>
              <a:rPr lang="en-US" sz="1100" dirty="0"/>
              <a:t> 30/9) + firma </a:t>
            </a:r>
            <a:r>
              <a:rPr lang="en-US" sz="1100" dirty="0" err="1"/>
              <a:t>contratto</a:t>
            </a:r>
            <a:r>
              <a:rPr lang="en-US" sz="1100" dirty="0"/>
              <a:t> (LOA) a </a:t>
            </a:r>
            <a:r>
              <a:rPr lang="en-US" sz="1100" dirty="0" err="1"/>
              <a:t>dic</a:t>
            </a:r>
            <a:r>
              <a:rPr lang="en-US" sz="1100" dirty="0"/>
              <a:t>./gen. per </a:t>
            </a:r>
            <a:r>
              <a:rPr lang="en-US" sz="1100" dirty="0" err="1"/>
              <a:t>corsi</a:t>
            </a:r>
            <a:r>
              <a:rPr lang="en-US" sz="1100" dirty="0"/>
              <a:t> X + 1</a:t>
            </a:r>
          </a:p>
        </p:txBody>
      </p:sp>
      <p:cxnSp>
        <p:nvCxnSpPr>
          <p:cNvPr id="147" name="OTLSHAPE_T_23c152327d314e958e11ca251f33fb49_HorizontalConnector1"/>
          <p:cNvCxnSpPr/>
          <p:nvPr>
            <p:custDataLst>
              <p:tags r:id="rId92"/>
            </p:custDataLst>
          </p:nvPr>
        </p:nvCxnSpPr>
        <p:spPr>
          <a:xfrm>
            <a:off x="814304" y="4859864"/>
            <a:ext cx="385760" cy="11257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Down Arrow 23468"/>
          <p:cNvSpPr/>
          <p:nvPr>
            <p:custDataLst>
              <p:tags r:id="rId93"/>
            </p:custDataLst>
          </p:nvPr>
        </p:nvSpPr>
        <p:spPr>
          <a:xfrm>
            <a:off x="1181314" y="2338154"/>
            <a:ext cx="228600" cy="254000"/>
          </a:xfrm>
          <a:prstGeom prst="downArrow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TLSHAPE_M_04072b436b4048c09d492665495c5db4_Title"/>
          <p:cNvSpPr txBox="1"/>
          <p:nvPr>
            <p:custDataLst>
              <p:tags r:id="rId94"/>
            </p:custDataLst>
          </p:nvPr>
        </p:nvSpPr>
        <p:spPr>
          <a:xfrm>
            <a:off x="916115" y="1683588"/>
            <a:ext cx="595314" cy="46166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Rich. quote 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USA 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(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X + 1, </a:t>
            </a:r>
            <a:r>
              <a:rPr lang="en-US" sz="800" b="1" spc="-6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proiez</a:t>
            </a:r>
            <a:r>
              <a:rPr lang="en-US" sz="8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. +2/+3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19" name="OTLSHAPE_M_04072b436b4048c09d492665495c5db4_Date"/>
          <p:cNvSpPr txBox="1"/>
          <p:nvPr>
            <p:custDataLst>
              <p:tags r:id="rId95"/>
            </p:custDataLst>
          </p:nvPr>
        </p:nvSpPr>
        <p:spPr>
          <a:xfrm>
            <a:off x="1094097" y="2138011"/>
            <a:ext cx="393252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15 Gen</a:t>
            </a:r>
          </a:p>
        </p:txBody>
      </p:sp>
      <p:sp>
        <p:nvSpPr>
          <p:cNvPr id="121" name="OTLSHAPE_M_04072b436b4048c09d492665495c5db4_Date"/>
          <p:cNvSpPr txBox="1"/>
          <p:nvPr>
            <p:custDataLst>
              <p:tags r:id="rId96"/>
            </p:custDataLst>
          </p:nvPr>
        </p:nvSpPr>
        <p:spPr>
          <a:xfrm>
            <a:off x="6547293" y="2149534"/>
            <a:ext cx="393252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15 </a:t>
            </a:r>
            <a:r>
              <a:rPr lang="en-US" sz="1000" spc="-4" dirty="0" err="1">
                <a:solidFill>
                  <a:schemeClr val="dk2"/>
                </a:solidFill>
                <a:latin typeface="Calibri" panose="020F0502020204030204" pitchFamily="34" charset="0"/>
              </a:rPr>
              <a:t>Ott</a:t>
            </a:r>
            <a:endParaRPr lang="en-US" sz="1000" spc="-4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OTLSHAPE_M_04072b436b4048c09d492665495c5db4_Date"/>
          <p:cNvSpPr txBox="1"/>
          <p:nvPr>
            <p:custDataLst>
              <p:tags r:id="rId97"/>
            </p:custDataLst>
          </p:nvPr>
        </p:nvSpPr>
        <p:spPr>
          <a:xfrm>
            <a:off x="7709811" y="2156439"/>
            <a:ext cx="393252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15 </a:t>
            </a:r>
            <a:r>
              <a:rPr lang="en-US" sz="1000" spc="-4" dirty="0" err="1">
                <a:solidFill>
                  <a:schemeClr val="dk2"/>
                </a:solidFill>
                <a:latin typeface="Calibri" panose="020F0502020204030204" pitchFamily="34" charset="0"/>
              </a:rPr>
              <a:t>Dic</a:t>
            </a:r>
            <a:endParaRPr lang="en-US" sz="1000" spc="-4" dirty="0">
              <a:solidFill>
                <a:schemeClr val="dk2"/>
              </a:solidFill>
              <a:latin typeface="Calibri" panose="020F0502020204030204" pitchFamily="34" charset="0"/>
            </a:endParaRPr>
          </a:p>
        </p:txBody>
      </p:sp>
      <p:cxnSp>
        <p:nvCxnSpPr>
          <p:cNvPr id="124" name="OTLSHAPE_T_23c152327d314e958e11ca251f33fb49_HorizontalConnector1"/>
          <p:cNvCxnSpPr/>
          <p:nvPr>
            <p:custDataLst>
              <p:tags r:id="rId98"/>
            </p:custDataLst>
          </p:nvPr>
        </p:nvCxnSpPr>
        <p:spPr>
          <a:xfrm flipV="1">
            <a:off x="790194" y="3511464"/>
            <a:ext cx="359900" cy="6931"/>
          </a:xfrm>
          <a:prstGeom prst="line">
            <a:avLst/>
          </a:prstGeom>
          <a:ln w="9525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OTLSHAPE_T_23c152327d314e958e11ca251f33fb49_Title"/>
          <p:cNvSpPr txBox="1"/>
          <p:nvPr>
            <p:custDataLst>
              <p:tags r:id="rId99"/>
            </p:custDataLst>
          </p:nvPr>
        </p:nvSpPr>
        <p:spPr>
          <a:xfrm>
            <a:off x="126999" y="3441076"/>
            <a:ext cx="687305" cy="16927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20" dirty="0" err="1">
                <a:solidFill>
                  <a:schemeClr val="dk1"/>
                </a:solidFill>
                <a:latin typeface="Calibri" panose="020F0502020204030204" pitchFamily="34" charset="0"/>
              </a:rPr>
              <a:t>Corsi</a:t>
            </a:r>
            <a:r>
              <a:rPr lang="en-US" sz="1100" b="1" spc="-20" dirty="0">
                <a:solidFill>
                  <a:schemeClr val="dk1"/>
                </a:solidFill>
                <a:latin typeface="Calibri" panose="020F0502020204030204" pitchFamily="34" charset="0"/>
              </a:rPr>
              <a:t> M.M.</a:t>
            </a:r>
          </a:p>
        </p:txBody>
      </p:sp>
      <p:sp>
        <p:nvSpPr>
          <p:cNvPr id="126" name="OTLSHAPE_T_82d1b7aae77d41a2be14d69f5e501b1b_Shape"/>
          <p:cNvSpPr/>
          <p:nvPr>
            <p:custDataLst>
              <p:tags r:id="rId100"/>
            </p:custDataLst>
          </p:nvPr>
        </p:nvSpPr>
        <p:spPr>
          <a:xfrm>
            <a:off x="1172753" y="3421640"/>
            <a:ext cx="3369340" cy="203200"/>
          </a:xfrm>
          <a:prstGeom prst="roundRect">
            <a:avLst>
              <a:gd name="adj" fmla="val 100000"/>
            </a:avLst>
          </a:prstGeom>
          <a:solidFill>
            <a:srgbClr val="E44B1A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PP.dd.SS</a:t>
            </a:r>
            <a:r>
              <a:rPr lang="en-US" sz="1100" dirty="0"/>
              <a:t>./</a:t>
            </a:r>
            <a:r>
              <a:rPr lang="en-US" sz="1100" dirty="0" err="1"/>
              <a:t>Schede</a:t>
            </a:r>
            <a:r>
              <a:rPr lang="en-US" sz="1100" dirty="0"/>
              <a:t> </a:t>
            </a:r>
            <a:r>
              <a:rPr lang="en-US" sz="1100" dirty="0" err="1"/>
              <a:t>corsi</a:t>
            </a:r>
            <a:r>
              <a:rPr lang="en-US" sz="1100" dirty="0"/>
              <a:t> per X +1</a:t>
            </a:r>
          </a:p>
        </p:txBody>
      </p:sp>
      <p:sp>
        <p:nvSpPr>
          <p:cNvPr id="129" name="OTLSHAPE_T_82d1b7aae77d41a2be14d69f5e501b1b_Shape"/>
          <p:cNvSpPr/>
          <p:nvPr>
            <p:custDataLst>
              <p:tags r:id="rId101"/>
            </p:custDataLst>
          </p:nvPr>
        </p:nvSpPr>
        <p:spPr>
          <a:xfrm>
            <a:off x="4596581" y="3415054"/>
            <a:ext cx="1779784" cy="203200"/>
          </a:xfrm>
          <a:prstGeom prst="roundRect">
            <a:avLst>
              <a:gd name="adj" fmla="val 100000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Progr</a:t>
            </a:r>
            <a:r>
              <a:rPr lang="en-US" sz="1100" dirty="0"/>
              <a:t>. </a:t>
            </a:r>
            <a:r>
              <a:rPr lang="en-US" sz="1100" dirty="0" err="1"/>
              <a:t>sessioni</a:t>
            </a:r>
            <a:r>
              <a:rPr lang="en-US" sz="1100" dirty="0"/>
              <a:t> per X +1</a:t>
            </a:r>
          </a:p>
        </p:txBody>
      </p:sp>
      <p:sp>
        <p:nvSpPr>
          <p:cNvPr id="142" name="OTLSHAPE_T_82d1b7aae77d41a2be14d69f5e501b1b_Shape"/>
          <p:cNvSpPr/>
          <p:nvPr>
            <p:custDataLst>
              <p:tags r:id="rId102"/>
            </p:custDataLst>
          </p:nvPr>
        </p:nvSpPr>
        <p:spPr>
          <a:xfrm>
            <a:off x="6436818" y="3411528"/>
            <a:ext cx="1498645" cy="203200"/>
          </a:xfrm>
          <a:prstGeom prst="roundRect">
            <a:avLst>
              <a:gd name="adj" fmla="val 100000"/>
            </a:avLst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>
              <a:rot lat="0" lon="0" rev="8700000"/>
            </a:lightRig>
          </a:scene3d>
          <a:sp3d>
            <a:bevelT w="165100"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Esame</a:t>
            </a:r>
            <a:r>
              <a:rPr lang="en-US" sz="1100" dirty="0"/>
              <a:t> 1° Rep./UPGF</a:t>
            </a:r>
          </a:p>
        </p:txBody>
      </p:sp>
      <p:sp>
        <p:nvSpPr>
          <p:cNvPr id="143" name="OTLSHAPE_M_6fcd8c49a18c4c5daf2b65fe5a4fd0c5_Title"/>
          <p:cNvSpPr txBox="1"/>
          <p:nvPr>
            <p:custDataLst>
              <p:tags r:id="rId103"/>
            </p:custDataLst>
          </p:nvPr>
        </p:nvSpPr>
        <p:spPr>
          <a:xfrm>
            <a:off x="1698176" y="1780901"/>
            <a:ext cx="774569" cy="5078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Creazione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 </a:t>
            </a:r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catalogo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 X+1</a:t>
            </a:r>
          </a:p>
          <a:p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(</a:t>
            </a:r>
            <a:r>
              <a:rPr lang="en-US" sz="1100" b="1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lett</a:t>
            </a:r>
            <a:r>
              <a:rPr lang="en-US" sz="1100" b="1" spc="-6" dirty="0">
                <a:solidFill>
                  <a:schemeClr val="dk1"/>
                </a:solidFill>
                <a:latin typeface="Calibri" panose="020F0502020204030204" pitchFamily="34" charset="0"/>
              </a:rPr>
              <a:t>. CSC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46" name="OTLSHAPE_M_6fcd8c49a18c4c5daf2b65fe5a4fd0c5_Shape"/>
          <p:cNvSpPr/>
          <p:nvPr>
            <p:custDataLst>
              <p:tags r:id="rId104"/>
            </p:custDataLst>
          </p:nvPr>
        </p:nvSpPr>
        <p:spPr>
          <a:xfrm>
            <a:off x="1992865" y="2329279"/>
            <a:ext cx="228600" cy="254000"/>
          </a:xfrm>
          <a:prstGeom prst="diamond">
            <a:avLst/>
          </a:prstGeom>
          <a:solidFill>
            <a:srgbClr val="E44B1A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159156" y="3041084"/>
            <a:ext cx="2109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Relaz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X-1 / Inizio </a:t>
            </a:r>
            <a:r>
              <a:rPr lang="it-IT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X+1</a:t>
            </a:r>
          </a:p>
        </p:txBody>
      </p:sp>
      <p:sp>
        <p:nvSpPr>
          <p:cNvPr id="7" name="Triangolo isoscele 6"/>
          <p:cNvSpPr/>
          <p:nvPr/>
        </p:nvSpPr>
        <p:spPr>
          <a:xfrm>
            <a:off x="1149699" y="2829560"/>
            <a:ext cx="291829" cy="255095"/>
          </a:xfrm>
          <a:prstGeom prst="triangle">
            <a:avLst/>
          </a:prstGeom>
          <a:solidFill>
            <a:srgbClr val="FF00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7" name="CasellaDiTesto 126"/>
          <p:cNvSpPr txBox="1"/>
          <p:nvPr/>
        </p:nvSpPr>
        <p:spPr>
          <a:xfrm>
            <a:off x="3912909" y="3022411"/>
            <a:ext cx="1318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Esito </a:t>
            </a:r>
            <a:r>
              <a:rPr lang="it-IT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X+1</a:t>
            </a:r>
          </a:p>
        </p:txBody>
      </p:sp>
      <p:sp>
        <p:nvSpPr>
          <p:cNvPr id="131" name="Triangolo isoscele 130"/>
          <p:cNvSpPr/>
          <p:nvPr/>
        </p:nvSpPr>
        <p:spPr>
          <a:xfrm>
            <a:off x="4400733" y="2814345"/>
            <a:ext cx="291829" cy="255095"/>
          </a:xfrm>
          <a:prstGeom prst="triangle">
            <a:avLst/>
          </a:prstGeom>
          <a:solidFill>
            <a:srgbClr val="FFC0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6" name="CasellaDiTesto 135"/>
          <p:cNvSpPr txBox="1"/>
          <p:nvPr/>
        </p:nvSpPr>
        <p:spPr>
          <a:xfrm>
            <a:off x="7209355" y="3042702"/>
            <a:ext cx="1394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it-IT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pianif</a:t>
            </a:r>
            <a:r>
              <a:rPr lang="it-IT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X+1</a:t>
            </a:r>
          </a:p>
        </p:txBody>
      </p:sp>
      <p:sp>
        <p:nvSpPr>
          <p:cNvPr id="138" name="Triangolo isoscele 137"/>
          <p:cNvSpPr/>
          <p:nvPr/>
        </p:nvSpPr>
        <p:spPr>
          <a:xfrm>
            <a:off x="7753865" y="2821516"/>
            <a:ext cx="291829" cy="255095"/>
          </a:xfrm>
          <a:prstGeom prst="triangle">
            <a:avLst/>
          </a:prstGeom>
          <a:solidFill>
            <a:srgbClr val="00B05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5" name="Down Arrow 23468">
            <a:extLst>
              <a:ext uri="{FF2B5EF4-FFF2-40B4-BE49-F238E27FC236}">
                <a16:creationId xmlns:a16="http://schemas.microsoft.com/office/drawing/2014/main" id="{C327A396-B608-6640-AE1C-1CDD8C6D7259}"/>
              </a:ext>
            </a:extLst>
          </p:cNvPr>
          <p:cNvSpPr/>
          <p:nvPr>
            <p:custDataLst>
              <p:tags r:id="rId105"/>
            </p:custDataLst>
          </p:nvPr>
        </p:nvSpPr>
        <p:spPr>
          <a:xfrm>
            <a:off x="343602" y="5398274"/>
            <a:ext cx="164061" cy="182694"/>
          </a:xfrm>
          <a:prstGeom prst="downArrow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8B97C14-EDA2-7548-A7FA-539177EB9E05}"/>
              </a:ext>
            </a:extLst>
          </p:cNvPr>
          <p:cNvSpPr txBox="1"/>
          <p:nvPr/>
        </p:nvSpPr>
        <p:spPr>
          <a:xfrm>
            <a:off x="506656" y="5371224"/>
            <a:ext cx="14855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 err="1"/>
              <a:t>Rich</a:t>
            </a:r>
            <a:r>
              <a:rPr lang="it-IT" sz="1050" dirty="0"/>
              <a:t>. quote corsi (IN)</a:t>
            </a:r>
          </a:p>
        </p:txBody>
      </p:sp>
      <p:sp>
        <p:nvSpPr>
          <p:cNvPr id="137" name="Up Arrow 23375">
            <a:extLst>
              <a:ext uri="{FF2B5EF4-FFF2-40B4-BE49-F238E27FC236}">
                <a16:creationId xmlns:a16="http://schemas.microsoft.com/office/drawing/2014/main" id="{BC935C52-525F-BD4E-B25F-A495B3DB6779}"/>
              </a:ext>
            </a:extLst>
          </p:cNvPr>
          <p:cNvSpPr/>
          <p:nvPr>
            <p:custDataLst>
              <p:tags r:id="rId106"/>
            </p:custDataLst>
          </p:nvPr>
        </p:nvSpPr>
        <p:spPr>
          <a:xfrm>
            <a:off x="2178995" y="5386384"/>
            <a:ext cx="164061" cy="182694"/>
          </a:xfrm>
          <a:prstGeom prst="upArrow">
            <a:avLst/>
          </a:prstGeom>
          <a:solidFill>
            <a:srgbClr val="96D642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CasellaDiTesto 144">
            <a:extLst>
              <a:ext uri="{FF2B5EF4-FFF2-40B4-BE49-F238E27FC236}">
                <a16:creationId xmlns:a16="http://schemas.microsoft.com/office/drawing/2014/main" id="{69858A22-7103-1A49-B470-2FABF0E852D6}"/>
              </a:ext>
            </a:extLst>
          </p:cNvPr>
          <p:cNvSpPr txBox="1"/>
          <p:nvPr/>
        </p:nvSpPr>
        <p:spPr>
          <a:xfrm>
            <a:off x="2362601" y="5370364"/>
            <a:ext cx="1801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 err="1"/>
              <a:t>Assegn</a:t>
            </a:r>
            <a:r>
              <a:rPr lang="it-IT" sz="1050" dirty="0"/>
              <a:t>. quote corsi (OUT)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4316491-9F79-A142-93AA-C311DAF3E24D}"/>
              </a:ext>
            </a:extLst>
          </p:cNvPr>
          <p:cNvSpPr txBox="1"/>
          <p:nvPr/>
        </p:nvSpPr>
        <p:spPr>
          <a:xfrm>
            <a:off x="126999" y="5029142"/>
            <a:ext cx="760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u="sng" dirty="0"/>
              <a:t>Legenda</a:t>
            </a:r>
            <a:r>
              <a:rPr lang="it-IT" sz="1200" dirty="0"/>
              <a:t>:</a:t>
            </a:r>
          </a:p>
        </p:txBody>
      </p:sp>
      <p:sp>
        <p:nvSpPr>
          <p:cNvPr id="148" name="OTLSHAPE_M_6fcd8c49a18c4c5daf2b65fe5a4fd0c5_Shape">
            <a:extLst>
              <a:ext uri="{FF2B5EF4-FFF2-40B4-BE49-F238E27FC236}">
                <a16:creationId xmlns:a16="http://schemas.microsoft.com/office/drawing/2014/main" id="{015F535B-78D6-E145-B330-AD46E4FDD724}"/>
              </a:ext>
            </a:extLst>
          </p:cNvPr>
          <p:cNvSpPr/>
          <p:nvPr>
            <p:custDataLst>
              <p:tags r:id="rId107"/>
            </p:custDataLst>
          </p:nvPr>
        </p:nvSpPr>
        <p:spPr>
          <a:xfrm>
            <a:off x="4376994" y="5387700"/>
            <a:ext cx="164061" cy="182694"/>
          </a:xfrm>
          <a:prstGeom prst="diamond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CasellaDiTesto 148">
            <a:extLst>
              <a:ext uri="{FF2B5EF4-FFF2-40B4-BE49-F238E27FC236}">
                <a16:creationId xmlns:a16="http://schemas.microsoft.com/office/drawing/2014/main" id="{F2FDC2CF-7A28-6F4D-A9B1-93CA6A57071C}"/>
              </a:ext>
            </a:extLst>
          </p:cNvPr>
          <p:cNvSpPr txBox="1"/>
          <p:nvPr/>
        </p:nvSpPr>
        <p:spPr>
          <a:xfrm>
            <a:off x="4581035" y="5377338"/>
            <a:ext cx="12030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/>
              <a:t>Catalogo on-line</a:t>
            </a:r>
          </a:p>
        </p:txBody>
      </p:sp>
      <p:sp>
        <p:nvSpPr>
          <p:cNvPr id="150" name="Triangolo isoscele 130">
            <a:extLst>
              <a:ext uri="{FF2B5EF4-FFF2-40B4-BE49-F238E27FC236}">
                <a16:creationId xmlns:a16="http://schemas.microsoft.com/office/drawing/2014/main" id="{4FAC569F-51DE-064E-88E5-A32A6B8F67FD}"/>
              </a:ext>
            </a:extLst>
          </p:cNvPr>
          <p:cNvSpPr/>
          <p:nvPr/>
        </p:nvSpPr>
        <p:spPr>
          <a:xfrm>
            <a:off x="5970135" y="5386385"/>
            <a:ext cx="209439" cy="183482"/>
          </a:xfrm>
          <a:prstGeom prst="triangle">
            <a:avLst/>
          </a:prstGeom>
          <a:noFill/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1" name="CasellaDiTesto 150">
            <a:extLst>
              <a:ext uri="{FF2B5EF4-FFF2-40B4-BE49-F238E27FC236}">
                <a16:creationId xmlns:a16="http://schemas.microsoft.com/office/drawing/2014/main" id="{873E5543-8BE2-984A-A4BE-2274372CE58F}"/>
              </a:ext>
            </a:extLst>
          </p:cNvPr>
          <p:cNvSpPr txBox="1"/>
          <p:nvPr/>
        </p:nvSpPr>
        <p:spPr>
          <a:xfrm>
            <a:off x="6195598" y="5377338"/>
            <a:ext cx="19504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 err="1"/>
              <a:t>Step</a:t>
            </a:r>
            <a:r>
              <a:rPr lang="it-IT" sz="1050" dirty="0"/>
              <a:t> </a:t>
            </a:r>
            <a:r>
              <a:rPr lang="it-IT" sz="1050" dirty="0" err="1"/>
              <a:t>progett</a:t>
            </a:r>
            <a:r>
              <a:rPr lang="it-IT" sz="1050" dirty="0"/>
              <a:t>./</a:t>
            </a:r>
            <a:r>
              <a:rPr lang="it-IT" sz="1050" dirty="0" err="1"/>
              <a:t>progr</a:t>
            </a:r>
            <a:r>
              <a:rPr lang="it-IT" sz="1050" dirty="0"/>
              <a:t>. annuale</a:t>
            </a:r>
          </a:p>
        </p:txBody>
      </p:sp>
      <p:sp>
        <p:nvSpPr>
          <p:cNvPr id="153" name="OTLSHAPE_M_6fcd8c49a18c4c5daf2b65fe5a4fd0c5_Shape">
            <a:extLst>
              <a:ext uri="{FF2B5EF4-FFF2-40B4-BE49-F238E27FC236}">
                <a16:creationId xmlns:a16="http://schemas.microsoft.com/office/drawing/2014/main" id="{2CA61178-E31D-944B-9B6D-63591E72F6D9}"/>
              </a:ext>
            </a:extLst>
          </p:cNvPr>
          <p:cNvSpPr/>
          <p:nvPr>
            <p:custDataLst>
              <p:tags r:id="rId108"/>
            </p:custDataLst>
          </p:nvPr>
        </p:nvSpPr>
        <p:spPr>
          <a:xfrm>
            <a:off x="4444088" y="2329255"/>
            <a:ext cx="228600" cy="254000"/>
          </a:xfrm>
          <a:prstGeom prst="diamond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TLSHAPE_M_6fcd8c49a18c4c5daf2b65fe5a4fd0c5_Title">
            <a:extLst>
              <a:ext uri="{FF2B5EF4-FFF2-40B4-BE49-F238E27FC236}">
                <a16:creationId xmlns:a16="http://schemas.microsoft.com/office/drawing/2014/main" id="{78CDFDBD-EAE1-5941-A669-A76BFC6499E8}"/>
              </a:ext>
            </a:extLst>
          </p:cNvPr>
          <p:cNvSpPr txBox="1"/>
          <p:nvPr>
            <p:custDataLst>
              <p:tags r:id="rId109"/>
            </p:custDataLst>
          </p:nvPr>
        </p:nvSpPr>
        <p:spPr>
          <a:xfrm>
            <a:off x="4231851" y="1948252"/>
            <a:ext cx="802790" cy="33855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Compl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. rev. </a:t>
            </a:r>
            <a:r>
              <a:rPr lang="en-US" sz="110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catalogo</a:t>
            </a:r>
            <a:r>
              <a:rPr lang="en-US" sz="1100" spc="-6" dirty="0">
                <a:solidFill>
                  <a:schemeClr val="dk1"/>
                </a:solidFill>
                <a:latin typeface="Calibri" panose="020F0502020204030204" pitchFamily="34" charset="0"/>
              </a:rPr>
              <a:t> X+1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F7F6094-5F5D-2741-9F9F-CC09DE944D9A}"/>
              </a:ext>
            </a:extLst>
          </p:cNvPr>
          <p:cNvSpPr/>
          <p:nvPr/>
        </p:nvSpPr>
        <p:spPr>
          <a:xfrm>
            <a:off x="2866801" y="2816551"/>
            <a:ext cx="713101" cy="219569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bg1"/>
                </a:solidFill>
              </a:rPr>
              <a:t>workshop</a:t>
            </a:r>
          </a:p>
        </p:txBody>
      </p:sp>
      <p:sp>
        <p:nvSpPr>
          <p:cNvPr id="156" name="Rettangolo 155">
            <a:extLst>
              <a:ext uri="{FF2B5EF4-FFF2-40B4-BE49-F238E27FC236}">
                <a16:creationId xmlns:a16="http://schemas.microsoft.com/office/drawing/2014/main" id="{1BF3CE02-48E0-7F4F-ABB1-FA9F5B9956FA}"/>
              </a:ext>
            </a:extLst>
          </p:cNvPr>
          <p:cNvSpPr/>
          <p:nvPr/>
        </p:nvSpPr>
        <p:spPr>
          <a:xfrm>
            <a:off x="5983851" y="2835614"/>
            <a:ext cx="1436304" cy="239888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bg1"/>
                </a:solidFill>
              </a:rPr>
              <a:t>Riunioni con altre FF.AA./interforze</a:t>
            </a:r>
          </a:p>
        </p:txBody>
      </p:sp>
      <p:sp>
        <p:nvSpPr>
          <p:cNvPr id="130" name="Down Arrow 23468">
            <a:extLst>
              <a:ext uri="{FF2B5EF4-FFF2-40B4-BE49-F238E27FC236}">
                <a16:creationId xmlns:a16="http://schemas.microsoft.com/office/drawing/2014/main" id="{E45CB20B-1C5B-984C-ABA4-7ECE130C7131}"/>
              </a:ext>
            </a:extLst>
          </p:cNvPr>
          <p:cNvSpPr/>
          <p:nvPr>
            <p:custDataLst>
              <p:tags r:id="rId110"/>
            </p:custDataLst>
          </p:nvPr>
        </p:nvSpPr>
        <p:spPr>
          <a:xfrm>
            <a:off x="5897507" y="2335460"/>
            <a:ext cx="228600" cy="254000"/>
          </a:xfrm>
          <a:prstGeom prst="downArrow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>
            <a:outerShdw blurRad="63500">
              <a:scrgbClr r="0" g="0" b="0">
                <a:alpha val="50000"/>
              </a:scrgbClr>
            </a:outerShdw>
          </a:effectLst>
          <a:scene3d>
            <a:camera prst="orthographicFront"/>
            <a:lightRig rig="threePt" dir="t"/>
          </a:scene3d>
          <a:sp3d>
            <a:bevelT h="1270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TLSHAPE_M_04072b436b4048c09d492665495c5db4_Title">
            <a:extLst>
              <a:ext uri="{FF2B5EF4-FFF2-40B4-BE49-F238E27FC236}">
                <a16:creationId xmlns:a16="http://schemas.microsoft.com/office/drawing/2014/main" id="{A9F7A760-0614-6B40-A9CB-57CA3F364092}"/>
              </a:ext>
            </a:extLst>
          </p:cNvPr>
          <p:cNvSpPr txBox="1"/>
          <p:nvPr>
            <p:custDataLst>
              <p:tags r:id="rId111"/>
            </p:custDataLst>
          </p:nvPr>
        </p:nvSpPr>
        <p:spPr>
          <a:xfrm>
            <a:off x="5447250" y="1683764"/>
            <a:ext cx="870256" cy="46166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Rich. </a:t>
            </a:r>
            <a:r>
              <a:rPr lang="en-US" sz="1000" spc="-6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Integr.va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quote </a:t>
            </a:r>
            <a:r>
              <a:rPr lang="en-US" sz="1000" b="1" spc="-6" dirty="0">
                <a:solidFill>
                  <a:srgbClr val="0070C0"/>
                </a:solidFill>
                <a:latin typeface="Calibri" panose="020F0502020204030204" pitchFamily="34" charset="0"/>
              </a:rPr>
              <a:t>da</a:t>
            </a:r>
            <a:r>
              <a:rPr lang="en-US" sz="1000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000" b="1" spc="-6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altre</a:t>
            </a:r>
            <a:r>
              <a:rPr lang="en-US" sz="1000" b="1" spc="-6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FF.AA.(X + 1) </a:t>
            </a:r>
            <a:r>
              <a:rPr lang="en-US" sz="1000" b="1" spc="-6" dirty="0">
                <a:latin typeface="Calibri" panose="020F0502020204030204" pitchFamily="34" charset="0"/>
              </a:rPr>
              <a:t>(3)</a:t>
            </a:r>
          </a:p>
        </p:txBody>
      </p:sp>
      <p:sp>
        <p:nvSpPr>
          <p:cNvPr id="152" name="OTLSHAPE_M_04072b436b4048c09d492665495c5db4_Date">
            <a:extLst>
              <a:ext uri="{FF2B5EF4-FFF2-40B4-BE49-F238E27FC236}">
                <a16:creationId xmlns:a16="http://schemas.microsoft.com/office/drawing/2014/main" id="{A8C977FA-B810-2C49-9F67-CDBD0F5CF43A}"/>
              </a:ext>
            </a:extLst>
          </p:cNvPr>
          <p:cNvSpPr txBox="1"/>
          <p:nvPr>
            <p:custDataLst>
              <p:tags r:id="rId112"/>
            </p:custDataLst>
          </p:nvPr>
        </p:nvSpPr>
        <p:spPr>
          <a:xfrm>
            <a:off x="5841733" y="2154168"/>
            <a:ext cx="393252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15 Set</a:t>
            </a:r>
          </a:p>
        </p:txBody>
      </p:sp>
      <p:cxnSp>
        <p:nvCxnSpPr>
          <p:cNvPr id="157" name="OTLSHAPE_M_04072b436b4048c09d492665495c5db4_Connector1">
            <a:extLst>
              <a:ext uri="{FF2B5EF4-FFF2-40B4-BE49-F238E27FC236}">
                <a16:creationId xmlns:a16="http://schemas.microsoft.com/office/drawing/2014/main" id="{78C7877E-096C-B049-9156-0130937387BD}"/>
              </a:ext>
            </a:extLst>
          </p:cNvPr>
          <p:cNvCxnSpPr>
            <a:cxnSpLocks/>
          </p:cNvCxnSpPr>
          <p:nvPr>
            <p:custDataLst>
              <p:tags r:id="rId113"/>
            </p:custDataLst>
          </p:nvPr>
        </p:nvCxnSpPr>
        <p:spPr>
          <a:xfrm flipH="1">
            <a:off x="2451100" y="852082"/>
            <a:ext cx="40729" cy="1675218"/>
          </a:xfrm>
          <a:prstGeom prst="line">
            <a:avLst/>
          </a:prstGeom>
          <a:ln w="9525" cap="flat" cmpd="sng" algn="ctr">
            <a:solidFill>
              <a:srgbClr val="E44B1A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TLSHAPE_M_04072b436b4048c09d492665495c5db4_Shape">
            <a:extLst>
              <a:ext uri="{FF2B5EF4-FFF2-40B4-BE49-F238E27FC236}">
                <a16:creationId xmlns:a16="http://schemas.microsoft.com/office/drawing/2014/main" id="{783C0AF0-5DB3-3A4B-83DD-259E88AC8332}"/>
              </a:ext>
            </a:extLst>
          </p:cNvPr>
          <p:cNvSpPr/>
          <p:nvPr>
            <p:custDataLst>
              <p:tags r:id="rId114"/>
            </p:custDataLst>
          </p:nvPr>
        </p:nvSpPr>
        <p:spPr>
          <a:xfrm rot="16200000">
            <a:off x="2513284" y="843718"/>
            <a:ext cx="165100" cy="165100"/>
          </a:xfrm>
          <a:prstGeom prst="flowChartMerg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h="12700"/>
          </a:sp3d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TLSHAPE_M_04072b436b4048c09d492665495c5db4_Title">
            <a:extLst>
              <a:ext uri="{FF2B5EF4-FFF2-40B4-BE49-F238E27FC236}">
                <a16:creationId xmlns:a16="http://schemas.microsoft.com/office/drawing/2014/main" id="{00D2FFD0-B159-C841-8E6E-57C243E818F1}"/>
              </a:ext>
            </a:extLst>
          </p:cNvPr>
          <p:cNvSpPr txBox="1"/>
          <p:nvPr>
            <p:custDataLst>
              <p:tags r:id="rId115"/>
            </p:custDataLst>
          </p:nvPr>
        </p:nvSpPr>
        <p:spPr>
          <a:xfrm>
            <a:off x="1919721" y="316633"/>
            <a:ext cx="1348655" cy="4847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50" spc="-6" dirty="0">
                <a:solidFill>
                  <a:schemeClr val="dk1"/>
                </a:solidFill>
                <a:latin typeface="Calibri" panose="020F0502020204030204" pitchFamily="34" charset="0"/>
              </a:rPr>
              <a:t>Piano di </a:t>
            </a:r>
            <a:r>
              <a:rPr lang="en-US" sz="105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ammissioni</a:t>
            </a:r>
            <a:r>
              <a:rPr lang="en-US" sz="1050" spc="-6" dirty="0">
                <a:solidFill>
                  <a:schemeClr val="dk1"/>
                </a:solidFill>
                <a:latin typeface="Calibri" panose="020F0502020204030204" pitchFamily="34" charset="0"/>
              </a:rPr>
              <a:t> X+1 </a:t>
            </a:r>
            <a:r>
              <a:rPr lang="en-US" sz="105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stranieri</a:t>
            </a:r>
            <a:r>
              <a:rPr lang="en-US" sz="1050" spc="-6" dirty="0">
                <a:solidFill>
                  <a:schemeClr val="dk1"/>
                </a:solidFill>
                <a:latin typeface="Calibri" panose="020F0502020204030204" pitchFamily="34" charset="0"/>
              </a:rPr>
              <a:t> – </a:t>
            </a:r>
            <a:r>
              <a:rPr lang="en-US" sz="105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calendario</a:t>
            </a:r>
            <a:r>
              <a:rPr lang="en-US" sz="1050" spc="-6" dirty="0">
                <a:solidFill>
                  <a:schemeClr val="dk1"/>
                </a:solidFill>
                <a:latin typeface="Calibri" panose="020F0502020204030204" pitchFamily="34" charset="0"/>
              </a:rPr>
              <a:t> di </a:t>
            </a:r>
            <a:r>
              <a:rPr lang="en-US" sz="105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massima</a:t>
            </a:r>
            <a:r>
              <a:rPr lang="en-US" sz="1050" spc="-6" dirty="0">
                <a:solidFill>
                  <a:schemeClr val="dk1"/>
                </a:solidFill>
                <a:latin typeface="Calibri" panose="020F0502020204030204" pitchFamily="34" charset="0"/>
              </a:rPr>
              <a:t> per le </a:t>
            </a:r>
            <a:r>
              <a:rPr lang="en-US" sz="1050" spc="-6" dirty="0" err="1">
                <a:solidFill>
                  <a:schemeClr val="dk1"/>
                </a:solidFill>
                <a:latin typeface="Calibri" panose="020F0502020204030204" pitchFamily="34" charset="0"/>
              </a:rPr>
              <a:t>Nazioni</a:t>
            </a:r>
            <a:endParaRPr lang="en-US" sz="1050" spc="-6" dirty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284122" y="2541736"/>
            <a:ext cx="324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ttore 2 154"/>
          <p:cNvCxnSpPr/>
          <p:nvPr/>
        </p:nvCxnSpPr>
        <p:spPr>
          <a:xfrm>
            <a:off x="8530746" y="2527300"/>
            <a:ext cx="35427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15010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Q3VsdHVyZUluZm9OYW1lIjoiZW4tVVMiLCJTdHlsZU5hbWUiOiJTdGFuZGFyZCIsIklzVGVtcGxhdGUiOnRydWUsIlZlcnNpb24iOnsiJGlkIjoiMiIsIlZlcnNpb24iOiIzLjAuMSIsIk9yaWdpbmFsQXNzZW1ibHlWZXJzaW9uIjoiMS4wMC4wMC4wMCIsIkVkaXRpb24iOiJQbHVzIiwiSXNQbHVzRWRpdGlvbiI6dHJ1ZX0sIkVmZmVjdCI6MSwiU3R5bGUiOnsiJGlkIjoiMyIsIlRpbWViYW5kU3R5bGUiOnsiJGlkIjoiNCIsIlNjYWxlTWFya2luZyI6MCwiU2hhcGUiOjAsIlNoYXBlU3R5bGUiOnsiJGlkIjoiNSIsIk1hcmdpbiI6eyIkaWQiOiI2IiwiVG9wIjowLCJMZWZ0IjoxMiwiUmlnaHQiOjEyLCJCb3R0b20iOjB9LCJQYWRkaW5nIjp7IiRpZCI6IjciLCJUb3AiOjUsIkxlZnQiOjAsIlJpZ2h0IjowLCJCb3R0b20iOjV9LCJCYWNrZ3JvdW5kIjp7IiRpZCI6IjgiLCJDb2xvciI6eyIkaWQiOiI5IiwiQSI6MjU1LCJSIjozMSwiRyI6NzMsIkIiOjEyNX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OCwiRm9udE5hbWUiOiJDYWxpYnJpIiwiSXNCb2xkIjp0cnVlLCJJc0l0YWxpYyI6ZmFsc2UsIklzVW5kZXJsaW5lZCI6ZmFsc2UsIlBhcmVudFN0eWxlIjpudWxsfSwiQXV0b1NpemUiOjAsIkZvcmVncm91bmQiOnsiJGlkIjoiMTUiLCJDb2xvciI6eyIkaWQiOiIxNiIsIkEiOjI1NSwiUiI6MjM3LCJHIjoxMjUsIkIiOjQ5fX0sIk1heFdpZHRoIjoiSW5maW5pdHkiLCJNYXhIZWlnaHQiOiJJbmZpbml0eSIsIlNtYXJ0Rm9yZWdyb3VuZElzQWN0aXZlIjpmYWxzZSwiSG9yaXpvbnRhbEFsaWdubWVudCI6MCwiVmVydGljYWxBbGlnbm1lbnQiOjAsIlNtYXJ0Rm9yZWdyb3VuZCI6bnVsbCwiTWFyZ2luIjp7IiRpZCI6IjE3IiwiVG9wIjowLCJMZWZ0IjowLCJSaWdodCI6MjUsIkJvdHRvbSI6MH0sIlBhZGRpbmciOnsiJGlkIjoiMTgiLCJUb3AiOjAsIkxlZnQiOjAsIlJpZ2h0IjowLCJCb3R0b20iOjB9LCJCYWNrZ3JvdW5kIjp7IiRpZCI6IjE5IiwiQ29sb3IiOnsiJGlkIjoiMjAiLCJBIjo4OSwiUiI6MCwiRyI6MCwiQiI6MH19LCJJc1Zpc2libGUiOnRydW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yMzcsIkciOjEyNSwiQiI6NDl9fSwiTWF4V2lkdGgiOiJJbmZpbml0eSIsIk1heEhlaWdodCI6IkluZmluaXR5IiwiU21hcnRGb3JlZ3JvdW5kSXNBY3RpdmUiOmZhbHNlLCJIb3Jpem9udGFsQWxpZ25tZW50IjowLCJWZXJ0aWNhbEFsaWdubWVudCI6MCwiU21hcnRGb3JlZ3JvdW5kIjpudWxsLCJNYXJnaW4iOnsiJGlkIjoiMjUiLCJUb3AiOjAsIkxlZnQiOjI1LCJSaWdodCI6MCwiQm90dG9tIjowfSwiUGFkZGluZyI6eyIkaWQiOiIyNiIsIlRvcCI6MCwiTGVmdCI6MCwiUmlnaHQiOjAsIkJvdHRvbSI6MH0sIkJhY2tncm91bmQiOnsiJGlkIjoiMjciLCJDb2xvciI6eyIkcmVmIjoiMjAifX0sIklzVmlzaWJsZSI6dHJ1ZSwiV2lkdGgiOjAuMCwiSGVpZ2h0IjowLjAsIkJvcmRlclN0eWxlIjpudWxsLCJQYXJlbnRTdHlsZSI6bnVsbH0sIlRvZGF5VGV4dFN0eWxlIjp7IiRpZCI6IjI4IiwiRm9udFNldHRpbmdzIjp7IiRpZCI6IjI5IiwiRm9udFNpemUiOjEyLCJGb250TmFtZSI6IkNhbGlicmkiLCJJc0JvbGQiOmZhbHNlLCJJc0l0YWxpYyI6ZmFsc2UsIklzVW5kZXJsaW5lZCI6ZmFsc2UsIlBhcmVudFN0eWxlIjpudWxsfSwiQXV0b1NpemUiOjAsIkZvcmVncm91bmQiOnsiJGlkIjoiMzAiLCJDb2xvciI6eyIkaWQiOiIzMSIsIkEiOjI1NSwiUiI6MCwiRyI6MCwiQiI6MH19LCJNYXhXaWR0aCI6MjAwLjAsIk1heEhlaWdodCI6IkluZmluaXR5IiwiU21hcnRGb3JlZ3JvdW5kSXNBY3RpdmUiOmZhbHNlLCJIb3Jpem9udGFsQWxpZ25tZW50IjowLCJWZXJ0aWNhbEFsaWdubWVudCI6MCwiU21hcnRGb3JlZ3JvdW5kIjpudWxsLCJNYXJnaW4iOnsiJGlkIjoiMzIiLCJUb3AiOjAsIkxlZnQiOjAsIlJpZ2h0IjowLCJCb3R0b20iOjB9LCJQYWRkaW5nIjp7IiRpZCI6IjMzIiwiVG9wIjowLCJMZWZ0IjowLCJSaWdodCI6MCwiQm90dG9tIjowfSwiQmFja2dyb3VuZCI6eyIkaWQiOiIzNCIsIkNvbG9yIjp7IiRyZWYiOiIyMCJ9fSwiSXNWaXNpYmxlIjp0cnVlLCJXaWR0aCI6MC4wLCJIZWlnaHQiOjAuMCwiQm9yZGVyU3R5bGUiOm51bGwsIlBhcmVudFN0eWxlIjpudWxsfSwiVG9kYXlNYXJrZXJTdHlsZSI6eyIkaWQiOiIzNSIsIk1hcmdpbiI6eyIkaWQiOiIzNiIsIlRvcCI6MCwiTGVmdCI6MCwiUmlnaHQiOjAsIkJvdHRvbSI6MH0sIlBhZGRpbmciOnsiJGlkIjoiMzciLCJUb3AiOjAsIkxlZnQiOjAsIlJpZ2h0IjowLCJCb3R0b20iOjB9LCJCYWNrZ3JvdW5kIjp7IiRpZCI6IjM4IiwiQ29sb3IiOnsiJGlkIjoiMzkiLCJBIjoyNTUsIlIiOjI1NSwiRyI6MCwiQiI6MH19LCJJc1Zpc2libGUiOnRydWUsIldpZHRoIjowLjAsIkhlaWdodCI6MC4wLCJCb3JkZXJTdHlsZSI6bnVsbCwiUGFyZW50U3R5bGUiOm51bGx9LCJTY2FsZVN0eWxlIjp7IiRpZCI6IjQwIiwiU2hvd1NlZ21lbnRTZXBhcmF0b3JzIjp0cnVlLCJTZWdtZW50U2VwYXJhdG9yT3BhY2l0eSI6MzAsIkZvbnRTZXR0aW5ncyI6eyIkaWQiOiI0MSIsIkZvbnRTaXplIjoxMiwiRm9udE5hbWUiOiJDYWxpYnJpIiwiSXNCb2xkIjpmYWxzZSwiSXNJdGFsaWMiOmZhbHNlLCJJc1VuZGVybGluZWQiOmZhbHNlLCJQYXJlbnRTdHlsZSI6bnVsbH0sIkF1dG9TaXplIjowLCJGb3JlZ3JvdW5kIjp7IiRpZCI6IjQyIiwiQ29sb3IiOnsiJGlkIjoiNDMiLCJBIjoyNTUsIlIiOjI1NSwiRyI6MjU1LCJCIjoyNTV9fSwiTWF4V2lkdGgiOjIwMC4wLCJNYXhIZWlnaHQiOiJJbmZpbml0eSIsIlNtYXJ0Rm9yZWdyb3VuZElzQWN0aXZlIjpmYWxzZSwiSG9yaXpvbnRhbEFsaWdubWVudCI6MCwiVmVydGljYWxBbGlnbm1lbnQiOjEsIlNtYXJ0Rm9yZWdyb3VuZCI6bnVsbCwiTWFyZ2luIjp7IiRpZCI6IjQ0IiwiVG9wIjowLCJMZWZ0Ijo1LCJSaWdodCI6MCwiQm90dG9tIjowfSwiUGFkZGluZyI6eyIkaWQiOiI0NSIsIlRvcCI6MCwiTGVmdCI6MCwiUmlnaHQiOjAsIkJvdHRvbSI6MH0sIkJhY2tncm91bmQiOnsiJGlkIjoiNDYiLCJDb2xvciI6eyIkcmVmIjoiMjAifX0sIklzVmlzaWJsZSI6dHJ1ZSwiV2lkdGgiOjAuMCwiSGVpZ2h0IjowLjAsIkJvcmRlclN0eWxlIjpudWxsLCJQYXJlbnRTdHlsZSI6bnVsbH0sIkVsYXBzZWRUaW1lQmFja2dyb3VuZCI6eyIkaWQiOiI0NyIsIkNvbG9yIjp7IiRpZCI6IjQ4IiwiQSI6MTkxLCJSIjoyMzQsIkciOjIyLCJCIjozMH19LCJBcHBlbmRZZWFyT25ZZWFyQ2hhbmdlIjp0cnVlLCJFbGFwc2VkVGltZUZvcm1hdCI6MiwiVG9kYXlNYXJrZXJQb3NpdGlvbiI6MiwiUXVpY2tQb3NpdGlvbiI6MywiQWJzb2x1dGVQb3NpdGlvbiI6MTk5LjgsIk1hcmdpbiI6eyIkaWQiOiI0OSIsIlRvcCI6MCwiTGVmdCI6MTAsIlJpZ2h0IjoxMCwiQm90dG9tIjowfSwiUGFkZGluZyI6eyIkaWQiOiI1MCIsIlRvcCI6MCwiTGVmdCI6MCwiUmlnaHQiOjAsIkJvdHRvbSI6MH0sIkJhY2tncm91bmQiOnsiJGlkIjoiNTEiLCJDb2xvciI6eyIkaWQiOiI1MiIsIkEiOjI1NSwiUiI6MzEsIkciOjczLCJCIjoxMjV9fSwiSXNWaXNpYmxlIjp0cnVlLCJXaWR0aCI6MC4wLCJIZWlnaHQiOjAuMCwiQm9yZGVyU3R5bGUiOm51bGwsIlBhcmVudFN0eWxlIjpudWxsfSwiRGVmYXVsdE1pbGVzdG9uZVN0eWxlIjp7IiRpZCI6IjUzIiwiU2hhcGUiOjAsIkNvbm5lY3Rvck1hcmdpbiI6eyIkaWQiOiI1NCIsIlRvcCI6MCwiTGVmdCI6MiwiUmlnaHQiOjIsIkJvdHRvbSI6MH0sIkNvbm5lY3RvclN0eWxlIjp7IiRpZCI6IjU1IiwiTGluZUNvbG9yIjp7IiRpZCI6IjU2IiwiJHR5cGUiOiJOTFJFLkNvbW1vbi5Eb20uU29saWRDb2xvckJydXNoLCBOTFJFLkNvbW1vbiIsIkNvbG9yIjp7IiRpZCI6IjU3IiwiQSI6MjU1LCJSIjo3OSwiRyI6MTI5LCJCIjoxODl9fSwiTGluZVdlaWdodCI6MS4wLCJMaW5lVHlwZSI6MCwiUGFyZW50U3R5bGUiOm51bGx9LCJJc0JlbG93VGltZWJhbmQiOmZhbHNlLCJIaWRlRGF0ZSI6ZmFsc2UsIlNoYXBlU2l6ZSI6MSwiU3BhY2luZyI6MS4wLCJQYWRkaW5nIjp7IiRpZCI6IjU4IiwiVG9wIjo3LCJMZWZ0IjozLCJSaWdodCI6MCwiQm90dG9tIjoyfSwiU2hhcGVTdHlsZSI6eyIkaWQiOiI1OSIsIk1hcmdpbiI6eyIkaWQiOiI2MCIsIlRvcCI6MCwiTGVmdCI6MCwiUmlnaHQiOjAsIkJvdHRvbSI6MH0sIlBhZGRpbmciOnsiJGlkIjoiNjEiLCJUb3AiOjAsIkxlZnQiOjAsIlJpZ2h0IjowLCJCb3R0b20iOjB9LCJCYWNrZ3JvdW5kIjpudWxsLCJJc1Zpc2libGUiOnRydWUsIldpZHRoIjoxOC4wLCJIZWlnaHQiOjIwLjAsIkJvcmRlclN0eWxlIjp7IiRpZCI6IjYyIiwiTGluZUNvbG9yIjp7IiRpZCI6IjYzIiwiJHR5cGUiOiJOTFJFLkNvbW1vbi5Eb20uU29saWRDb2xvckJydXNoLCBOTFJFLkNvbW1vbiIsIkNvbG9yIjp7IiRpZCI6IjY0IiwiQSI6MjU1LCJSIjoyNTUsIkciOjAsIkIiOjB9fSwiTGluZVdlaWdodCI6MC4wLCJMaW5lVHlwZSI6MCwiUGFyZW50U3R5bGUiOm51bGx9LCJQYXJlbnRTdHlsZSI6bnVsbH0sIlRpdGxlU3R5bGUiOnsiJGlkIjoiNjUiLCJGb250U2V0dGluZ3MiOnsiJGlkIjoiNjYiLCJGb250U2l6ZSI6MTEsIkZvbnROYW1lIjoiQ2FsaWJyaSIsIklzQm9sZCI6ZmFsc2UsIklzSXRhbGljIjpmYWxzZSwiSXNVbmRlcmxpbmVkIjpmYWxzZSwiUGFyZW50U3R5bGUiOm51bGx9LCJBdXRvU2l6ZSI6MCwiRm9yZWdyb3VuZCI6eyIkaWQiOiI2NyIsIkNvbG9yIjp7IiRpZCI6IjY4IiwiQSI6MjU1LCJSIjowLCJHIjowLCJCIjowfX0sIk1heFdpZHRoIjoyMDAuMCwiTWF4SGVpZ2h0IjoiSW5maW5pdHkiLCJTbWFydEZvcmVncm91bmRJc0FjdGl2ZSI6ZmFsc2UsIkhvcml6b250YWxBbGlnbm1lbnQiOjEsIlZlcnRpY2FsQWxpZ25tZW50IjowLCJTbWFydEZvcmVncm91bmQiOm51bGwsIk1hcmdpbiI6eyIkaWQiOiI2OSIsIlRvcCI6MCwiTGVmdCI6MCwiUmlnaHQiOjAsIkJvdHRvbSI6MH0sIlBhZGRpbmciOnsiJGlkIjoiNzAiLCJUb3AiOjAsIkxlZnQiOjAsIlJpZ2h0IjowLCJCb3R0b20iOjB9LCJCYWNrZ3JvdW5kIjp7IiRpZCI6IjcxIiwiQ29sb3IiOnsiJHJlZiI6IjIwIn19LCJJc1Zpc2libGUiOnRydWUsIldpZHRoIjowLjAsIkhlaWdodCI6MC4wLCJCb3JkZXJTdHlsZSI6bnVsbCwiUGFyZW50U3R5bGUiOm51bGx9LCJEYXRlU3R5bGUiOnsiJGlkIjoiNzIiLCJGb250U2V0dGluZ3MiOnsiJGlkIjoiNzMiLCJGb250U2l6ZSI6MTAsIkZvbnROYW1lIjoiQ2FsaWJyaSIsIklzQm9sZCI6ZmFsc2UsIklzSXRhbGljIjpmYWxzZSwiSXNVbmRlcmxpbmVkIjpmYWxzZSwiUGFyZW50U3R5bGUiOm51bGx9LCJBdXRvU2l6ZSI6MCwiRm9yZWdyb3VuZCI6eyIkaWQiOiI3NCIsIkNvbG9yIjp7IiRpZCI6Ijc1IiwiQSI6MjU1LCJSIjo2OCwiRyI6ODQsIkIiOjEwNn19LCJNYXhXaWR0aCI6MjAwLjAsIk1heEhlaWdodCI6IkluZmluaXR5IiwiU21hcnRGb3JlZ3JvdW5kSXNBY3RpdmUiOmZhbHNlLCJIb3Jpem9udGFsQWxpZ25tZW50IjowLCJWZXJ0aWNhbEFsaWdubWVudCI6MCwiU21hcnRGb3JlZ3JvdW5kIjpudWxsLCJNYXJnaW4iOnsiJGlkIjoiNzYiLCJUb3AiOjAsIkxlZnQiOjAsIlJpZ2h0IjowLCJCb3R0b20iOjB9LCJQYWRkaW5nIjp7IiRpZCI6Ijc3IiwiVG9wIjowLCJMZWZ0IjowLCJSaWdodCI6MCwiQm90dG9tIjowfSwiQmFja2dyb3VuZCI6eyIkaWQiOiI3OCIsIkNvbG9yIjp7IiRyZWYiOiIyMCJ9fSwiSXNWaXNpYmxlIjp0cnVlLCJXaWR0aCI6MC4wLCJIZWlnaHQiOjAuMCwiQm9yZGVyU3R5bGUiOm51bGwsIlBhcmVudFN0eWxlIjpudWxsfSwiRGF0ZUZvcm1hdCI6eyIkaWQiOiI3OSIsIkZvcm1hdFN0cmluZyI6Ik1NTSBkIiwiU2VwYXJhdG9yIjoiLyIsIlVzZUludGVybmF0aW9uYWxEYXRlRm9ybWF0IjpmYWxzZX0sIklzVmlzaWJsZSI6dHJ1ZSwiUGFyZW50U3R5bGUiOm51bGx9LCJEZWZhdWx0VGFza1N0eWxlIjp7IiRpZCI6IjgwIiwiU2hhcGUiOjAsIlNoYXBlVGhpY2tuZXNzIjowLCJEdXJhdGlvbkZvcm1hdCI6MCwiSW5jbHVkZU5vbldvcmtpbmdEYXlzSW5EdXJhdGlvbiI6ZmFsc2UsIlBlcmNlbnRhZ2VDb21wbGV0ZVN0eWxlIjp7IiRpZCI6IjgxIiwiRm9udFNldHRpbmdzIjp7IiRpZCI6IjgyIiwiRm9udFNpemUiOjEwLCJGb250TmFtZSI6IkNhbGlicmkiLCJJc0JvbGQiOmZhbHNlLCJJc0l0YWxpYyI6ZmFsc2UsIklzVW5kZXJsaW5lZCI6ZmFsc2UsIlBhcmVudFN0eWxlIjpudWxsfSwiQXV0b1NpemUiOjAsIkZvcmVncm91bmQiOnsiJGlkIjoiODMiLCJDb2xvciI6eyIkaWQiOiI4NCIsIkEiOjI1NSwiUiI6MTkyLCJHIjo4MCwiQiI6Nzd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yMzcsIkciOjEyNSwiQiI6NDl9fSwiTWF4V2lkdGgiOjIwMC4wLCJNYXhIZWlnaHQiOiJJbmZpbml0eSIsIlNtYXJ0Rm9yZWdyb3VuZElzQWN0aXZlIjpmYWxzZSwiSG9yaXpvbnRhbEFsaWdubWVudCI6MCwiVmVydGljYWxBbGlnbm1lbnQiOjAsIlNtYXJ0Rm9yZWdyb3VuZCI6bnVsbCwiTWFyZ2luIjp7IiRpZCI6IjkyIiwiVG9wIjowLCJMZWZ0IjowLCJSaWdodCI6MCwiQm90dG9tIjowfSwiUGFkZGluZyI6eyIkaWQiOiI5MyIsIlRvcCI6MCwiTGVmdCI6MCwiUmlnaHQiOjAsIkJvdHRvbSI6MH0sIkJhY2tncm91bmQiOnsiJGlkIjoiOTQiLCJDb2xvciI6eyIkcmVmIjoiMjAifX0sIklzVmlzaWJsZSI6dHJ1ZSwiV2lkdGgiOjAuMCwiSGVpZ2h0IjowLjAsIkJvcmRlclN0eWxlIjpudWxsLCJQYXJlbnRTdHlsZSI6bnVsbH0sIkhvcml6b250YWxDb25uZWN0b3JTdHlsZSI6eyIkaWQiOiI5NSIsIkxpbmVDb2xvciI6eyIkaWQiOiI5NiIsIiR0eXBlIjoiTkxSRS5Db21tb24uRG9tLlNvbGlkQ29sb3JCcnVzaCwgTkxSRS5Db21tb24iLCJDb2xvciI6eyIkaWQiOiI5NyIsIkEiOjI1NSwiUiI6MjA0LCJHIjoyMDQsIkIiOjIwNH19LCJMaW5lV2VpZ2h0IjoxLjAsIkxpbmVUeXBlIjowLCJQYXJlbnRTdHlsZSI6bnVsbH0sIlZlcnRpY2FsQ29ubmVjdG9yU3R5bGUiOnsiJGlkIjoiOTgiLCJMaW5lQ29sb3IiOnsiJGlkIjoiOTkiLCIkdHlwZSI6Ik5MUkUuQ29tbW9uLkRvbS5Tb2xpZENvbG9yQnJ1c2gsIE5MUkUuQ29tbW9uIiwiQ29sb3IiOnsiJGlkIjoiMTAwIiwiQSI6MjU1LCJSIjoyMDQsIkciOjIwNCwiQiI6MjA0fX0sIkxpbmVXZWlnaHQiOjAuMCwiTGluZVR5cGUiOjAsIlBhcmVudFN0eWxlIjpudWxsfSwiTWFyZ2luIjpudWxsLCJTdGFydERhdGVQb3NpdGlvbiI6NCwiRW5kRGF0ZVBvc2l0aW9uIjo0LCJUaXRsZVBvc2l0aW9uIjo1LCJEdXJhdGlvblBvc2l0aW9uIjo2LCJQZXJjZW50YWdlQ29tcGxldGVkUG9zaXRpb24iOjYsIlNwYWNpbmciOjEwLCJJc0JlbG93VGltZWJhbmQiOnRydW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w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MSwiRm9udE5hbWUiOiJDYWxpYnJpIiwiSXNCb2xkIjpmYWxzZSwiSXNJdGFsaWMiOmZhbHNlLCJJc1VuZGVybGluZWQiOmZhbHNlLCJQYXJlbnRTdHlsZSI6bnVsbH0sIkF1dG9TaXplIjowLCJGb3JlZ3JvdW5kIjp7IiRpZCI6IjEwOSIsIkNvbG9yIjp7IiRpZCI6IjExMCIsIkEiOjI1NSwiUiI6MCwiRyI6MCwiQiI6MH19LCJNYXhXaWR0aCI6MjAwLjAsIk1heEhlaWdodCI6IkluZmluaXR5IiwiU21hcnRGb3JlZ3JvdW5kSXNBY3RpdmUiOmZhbHNlLCJIb3Jpem9udGFsQWxpZ25tZW50IjowLCJWZXJ0aWNhbEFsaWdubWVudCI6MCwiU21hcnRGb3JlZ3JvdW5kIjpudWxsLCJNYXJnaW4iOnsiJGlkIjoiMTExIiwiVG9wIjowLCJMZWZ0IjowLCJSaWdodCI6MCwiQm90dG9tIjowfSwiUGFkZGluZyI6eyIkaWQiOiIxMTIiLCJUb3AiOjAsIkxlZnQiOjAsIlJpZ2h0IjowLCJCb3R0b20iOjB9LCJCYWNrZ3JvdW5kIjp7IiRpZCI6IjExMyIsIkNvbG9yIjp7IiRyZWYiOiIyMCJ9fSwiSXNWaXNpYmxlIjp0cnVlLCJXaWR0aCI6MC4wLCJIZWlnaHQiOjAuMCwiQm9yZGVyU3R5bGUiOm51bGwsIlBhcmVudFN0eWxlIjpudWxsfSwiRGF0ZVN0eWxlIjp7IiRpZCI6IjExNCIsIkZvbnRTZXR0aW5ncyI6eyIkaWQiOiIxMTUiLCJGb250U2l6ZSI6MTIsIkZvbnROYW1lIjoiQ2FsaWJyaSIsIklzQm9sZCI6ZmFsc2UsIklzSXRhbGljIjpmYWxzZSwiSXNVbmRlcmxpbmVkIjpmYWxzZSwiUGFyZW50U3R5bGUiOm51bGx9LCJBdXRvU2l6ZSI6MCwiRm9yZWdyb3VuZCI6eyIkaWQiOiIxMTYiLCJDb2xvciI6eyIkaWQiOiIxMTciLCJBIjoyNTUsIlIiOjI1NSwiRyI6MjU1LCJCIjoyNTV9fSwiTWF4V2lkdGgiOjIwMC4wLCJNYXhIZWlnaHQiOiJJbmZpbml0eSIsIlNtYXJ0Rm9yZWdyb3VuZElzQWN0aXZlIjpmYWxzZSwiSG9yaXpvbnRhbEFsaWdubWVudCI6MCwiVmVydGljYWxBbGlnbm1lbnQiOjAsIlNtYXJ0Rm9yZWdyb3VuZCI6bnVsbCwiTWFyZ2luIjp7IiRpZCI6IjExOCIsIlRvcCI6MCwiTGVmdCI6MCwiUmlnaHQiOjAsIkJvdHRvbSI6MH0sIlBhZGRpbmciOnsiJGlkIjoiMTE5IiwiVG9wIjowLCJMZWZ0IjowLCJSaWdodCI6MCwiQm90dG9tIjowfSwiQmFja2dyb3VuZCI6eyIkaWQiOiIxMjAiLCJDb2xvciI6eyIkcmVmIjoiMjAifX0sIklzVmlzaWJsZSI6dHJ1ZSwiV2lkdGgiOjAuMCwiSGVpZ2h0IjowLjAsIkJvcmRlclN0eWxlIjpudWxsLCJQYXJlbnRTdHlsZSI6bnVsbH0sIkRhdGVGb3JtYXQiOnsiJGlkIjoiMTIxIiwiRm9ybWF0U3RyaW5nIjoiTU1NIGQiLCJTZXBhcmF0b3IiOiIvIiwiVXNlSW50ZXJuYXRpb25hbERhdGVGb3JtYXQiOmZhbHNlfSwiSXNWaXNpYmxlIjp0cnVlLCJQYXJlbnRTdHlsZSI6bnVsbH0sIlNob3dFbGFwc2VkVGltZUdyYWRpZW50U3R5bGUiOmZhbHNlfSwiU2NhbGUiOnsiJGlkIjoiMTIyIiwiU3RhcnREYXRlIjoiMjAxNy0wMS0wNVQwMDowMDowMFoiLCJFbmREYXRlIjoiMjAxNy0xMi0yMFQyMzo1OTo1OS45OTlaIiwiRm9ybWF0IjoiTU1NIiwiVHlwZSI6MiwiQXV0b0RhdGVSYW5nZSI6dHJ1ZSwiV29ya2luZ0RheXMiOjMxLCJUb2RheU1hcmtlclRleHQiOiJUb2RheSIsIkF1dG9TY2FsZVR5cGUiOnRydWV9LCJNaWxlc3RvbmVzIjpbeyIkaWQiOiIxMjMiLCJEYXRlIjoiMjAxNy0wMS0xMFQyMzo1OTo1OS45OTlaIiwiU3R5bGUiOnsiJGlkIjoiMTI0IiwiU2hhcGUiOjIsIkNvbm5lY3Rvck1hcmdpbiI6eyIkcmVmIjoiNTQifSwiQ29ubmVjdG9yU3R5bGUiOnsiJGlkIjoiMTI1IiwiTGluZUNvbG9yIjp7IiRpZCI6IjEyNiIsIiR0eXBlIjoiTkxSRS5Db21tb24uRG9tLlNvbGlkQ29sb3JCcnVzaCwgTkxSRS5Db21tb24iLCJDb2xvciI6eyIkaWQiOiIxMjciLCJBIjoyNTUsIlIiOjE1NSwiRyI6MTg3LCJCIjo4OX19LCJMaW5lV2VpZ2h0IjoxLjAsIkxpbmVUeXBlIjowLCJQYXJlbnRTdHlsZSI6eyIkcmVmIjoiNTUifX0sIklzQmVsb3dUaW1lYmFuZCI6ZmFsc2UsIkhpZGVEYXRlIjpmYWxzZSwiU2hhcGVTaXplIjoxLCJTcGFjaW5nIjowLjAsIlBhZGRpbmciOnsiJGlkIjoiMTI4IiwiVG9wIjowLCJMZWZ0IjowLCJSaWdodCI6MCwiQm90dG9tIjowfSwiU2hhcGVTdHlsZSI6eyIkaWQiOiIxMjkiLCJNYXJnaW4iOnsiJHJlZiI6IjYwIn0sIlBhZGRpbmciOnsiJHJlZiI6IjYxIn0sIkJhY2tncm91bmQiOnsiJGlkIjoiMTMwIiwiQ29sb3IiOnsiJGlkIjoiMTMxIiwiQSI6MjU1LCJSIjoxNTUsIkciOjE4NywiQiI6ODl9fSwiSXNWaXNpYmxlIjp0cnVlLCJXaWR0aCI6MTMuMCwiSGVpZ2h0IjoxMy4wLCJCb3JkZXJTdHlsZSI6eyIkaWQiOiIxMzIiLCJMaW5lQ29sb3IiOnsiJHJlZiI6IjYzIn0sIkxpbmVXZWlnaHQiOjAuMCwiTGluZVR5cGUiOjAsIlBhcmVudFN0eWxlIjp7IiRyZWYiOiI2MiJ9fSwiUGFyZW50U3R5bGUiOnsiJHJlZiI6IjU5In19LCJUaXRsZVN0eWxlIjp7IiRpZCI6IjEzMyIsIkZvbnRTZXR0aW5ncyI6eyIkaWQiOiIxMzQiLCJGb250U2l6ZSI6MTEsIkZvbnROYW1lIjoiQ2FsaWJyaSIsIklzQm9sZCI6ZmFsc2UsIklzSXRhbGljIjpmYWxzZSwiSXNVbmRlcmxpbmVkIjpmYWxzZSwiUGFyZW50U3R5bGUiOnsiJHJlZiI6IjY2In19LCJBdXRvU2l6ZSI6MCwiRm9yZWdyb3VuZCI6eyIkcmVmIjoiNjcifSwiTWF4V2lkdGgiOjU1LjM3NTAzODE0Njk3MjY1NiwiTWF4SGVpZ2h0IjoiSW5maW5pdHkiLCJTbWFydEZvcmVncm91bmRJc0FjdGl2ZSI6ZmFsc2UsIkhvcml6b250YWxBbGlnbm1lbnQiOjAsIlZlcnRpY2FsQWxpZ25tZW50IjowLCJTbWFydEZvcmVncm91bmQiOm51bGwsIk1hcmdpbiI6eyIkcmVmIjoiNjkifSwiUGFkZGluZyI6eyIkcmVmIjoiNzAifSwiQmFja2dyb3VuZCI6eyIkcmVmIjoiNzEifSwiSXNWaXNpYmxlIjp0cnVlLCJXaWR0aCI6MC4wLCJIZWlnaHQiOjAuMCwiQm9yZGVyU3R5bGUiOnsiJGlkIjoiMTM1IiwiTGluZUNvbG9yIjpudWxsLCJMaW5lV2VpZ2h0IjowLjAsIkxpbmVUeXBlIjowLCJQYXJlbnRTdHlsZSI6bnVsbH0sIlBhcmVudFN0eWxlIjp7IiRyZWYiOiI2NSJ9fSwiRGF0ZVN0eWxlIjp7IiRpZCI6IjEzNiIsIkZvbnRTZXR0aW5ncyI6eyIkaWQiOiIxMzc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nRydWUsIldpZHRoIjowLjAsIkhlaWdodCI6MC4wLCJCb3JkZXJTdHlsZSI6eyIkaWQiOiIxMzgiLCJMaW5lQ29sb3IiOm51bGwsIkxpbmVXZWlnaHQiOjAuMCwiTGluZVR5cGUiOjAsIlBhcmVudFN0eWxlIjpudWxsfSwiUGFyZW50U3R5bGUiOnsiJHJlZiI6IjcyIn19LCJEYXRlRm9ybWF0Ijp7IiRyZWYiOiI3OSJ9LCJJc1Zpc2libGUiOnRydWUsIlBhcmVudFN0eWxlIjp7IiRyZWYiOiI1MyJ9fSwiUG9zaXRpb24iOnsiUmF0aW8iOjAuMCwiSXNDdXN0b20iOmZhbHNlfSwiSWQiOiI2YWUzMWM5OS1mNjg2LTRhYWUtODQwZC1lMTEwNTY2ZWE2M2QiLCJJbXBvcnRJZCI6bnVsbCwiVGl0bGUiOiJNaWxlc3RvbmUgMSIsIk5vdGUiOm51bGwsIkh5cGVybGluayI6bnVsbCwiSXNDaGFuZ2VkIjpmYWxzZSwiSXNOZXciOnRydWV9LHsiJGlkIjoiMTM5IiwiRGF0ZSI6IjIwMTctMDMtMDdUMjM6NTk6NTkuOTk5WiIsIlN0eWxlIjp7IiRpZCI6IjE0MCIsIlNoYXBlIjoyLCJDb25uZWN0b3JNYXJnaW4iOnsiJHJlZiI6IjU0In0sIkNvbm5lY3RvclN0eWxlIjp7IiRpZCI6IjE0MSIsIkxpbmVDb2xvciI6eyIkaWQiOiIxNDIiLCIkdHlwZSI6Ik5MUkUuQ29tbW9uLkRvbS5Tb2xpZENvbG9yQnJ1c2gsIE5MUkUuQ29tbW9uIiwiQ29sb3IiOnsiJGlkIjoiMTQzIiwiQSI6MjU1LCJSIjoyMDAsIkciOjgwLCJCIjo4MH19LCJMaW5lV2VpZ2h0IjoxLjAsIkxpbmVUeXBlIjowLCJQYXJlbnRTdHlsZSI6eyIkcmVmIjoiNTUifX0sIklzQmVsb3dUaW1lYmFuZCI6ZmFsc2UsIkhpZGVEYXRlIjpmYWxzZSwiU2hhcGVTaXplIjoxLCJTcGFjaW5nIjowLjAsIlBhZGRpbmciOnsiJGlkIjoiMTQ0IiwiVG9wIjowLCJMZWZ0IjowLCJSaWdodCI6MCwiQm90dG9tIjowfSwiU2hhcGVTdHlsZSI6eyIkaWQiOiIxNDUiLCJNYXJnaW4iOnsiJHJlZiI6IjYwIn0sIlBhZGRpbmciOnsiJHJlZiI6IjYxIn0sIkJhY2tncm91bmQiOnsiJGlkIjoiMTQ2IiwiQ29sb3IiOnsiJGlkIjoiMTQ3IiwiQSI6MjU1LCJSIjoxOTIsIkciOjgwLCJCIjo3N319LCJJc1Zpc2libGUiOnRydWUsIldpZHRoIjoxMy4wLCJIZWlnaHQiOjEzLjAsIkJvcmRlclN0eWxlIjp7IiRpZCI6IjE0OCIsIkxpbmVDb2xvciI6eyIkcmVmIjoiNjMifSwiTGluZVdlaWdodCI6MC4wLCJMaW5lVHlwZSI6MCwiUGFyZW50U3R5bGUiOnsiJHJlZiI6IjYyIn19LCJQYXJlbnRTdHlsZSI6eyIkcmVmIjoiNTkifX0sIlRpdGxlU3R5bGUiOnsiJGlkIjoiMTQ5IiwiRm9udFNldHRpbmdzIjp7IiRpZCI6IjE1MCIsIkZvbnRTaXplIjoxMSwiRm9udE5hbWUiOiJDYWxpYnJpIiwiSXNCb2xkIjpmYWxzZSwiSXNJdGFsaWMiOmZhbHNlLCJJc1VuZGVybGluZWQiOmZhbHNlLCJQYXJlbnRTdHlsZSI6eyIkcmVmIjoiNjYifX0sIkF1dG9TaXplIjowLCJGb3JlZ3JvdW5kIjp7IiRyZWYiOiI2NyJ9LCJNYXhXaWR0aCI6NTUuMzc1MDM4MTQ2OTcyNjU2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xNTEiLCJMaW5lQ29sb3IiOm51bGwsIkxpbmVXZWlnaHQiOjAuMCwiTGluZVR5cGUiOjAsIlBhcmVudFN0eWxlIjpudWxsfSwiUGFyZW50U3R5bGUiOnsiJHJlZiI6IjY1In19LCJEYXRlU3R5bGUiOnsiJGlkIjoiMTUyIiwiRm9udFNldHRpbmdzIjp7IiRpZCI6IjE1M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1NCIsIkxpbmVDb2xvciI6bnVsbCwiTGluZVdlaWdodCI6MC4wLCJMaW5lVHlwZSI6MCwiUGFyZW50U3R5bGUiOm51bGx9LCJQYXJlbnRTdHlsZSI6eyIkcmVmIjoiNzIifX0sIkRhdGVGb3JtYXQiOnsiJHJlZiI6Ijc5In0sIklzVmlzaWJsZSI6dHJ1ZSwiUGFyZW50U3R5bGUiOnsiJHJlZiI6IjUzIn19LCJQb3NpdGlvbiI6eyJSYXRpbyI6MC4xNzg3MjI1MjI4NzY4ODA3OSwiSXNDdXN0b20iOnRydWV9LCJJZCI6IjliMzlmZWZhLWQ4MjItNDQxZi1hYWVjLTI0OTgwMzNkOGJkMSIsIkltcG9ydElkIjpudWxsLCJUaXRsZSI6Ik1pbGVzdG9uZSAyIiwiTm90ZSI6bnVsbCwiSHlwZXJsaW5rIjpudWxsLCJJc0NoYW5nZWQiOmZhbHNlLCJJc05ldyI6dHJ1ZX0seyIkaWQiOiIxNTUiLCJEYXRlIjoiMjAxNy0wMy0xNFQyMzo1OTo1OS45OTlaIiwiU3R5bGUiOnsiJGlkIjoiMTU2IiwiU2hhcGUiOjIsIkNvbm5lY3Rvck1hcmdpbiI6eyIkcmVmIjoiNTQifSwiQ29ubmVjdG9yU3R5bGUiOnsiJGlkIjoiMTU3IiwiTGluZUNvbG9yIjp7IiRpZCI6IjE1OCIsIiR0eXBlIjoiTkxSRS5Db21tb24uRG9tLlNvbGlkQ29sb3JCcnVzaCwgTkxSRS5Db21tb24iLCJDb2xvciI6eyIkaWQiOiIxNTkiLCJBIjoyNTUsIlIiOjIwMCwiRyI6ODAsIkIiOjgwfX0sIkxpbmVXZWlnaHQiOjEuMCwiTGluZVR5cGUiOjAsIlBhcmVudFN0eWxlIjp7IiRyZWYiOiI1NSJ9fSwiSXNCZWxvd1RpbWViYW5kIjpmYWxzZSwiSGlkZURhdGUiOmZhbHNlLCJTaGFwZVNpemUiOjEsIlNwYWNpbmciOjAuMCwiUGFkZGluZyI6eyIkaWQiOiIxNjAiLCJUb3AiOjAsIkxlZnQiOjAsIlJpZ2h0IjowLCJCb3R0b20iOjB9LCJTaGFwZVN0eWxlIjp7IiRpZCI6IjE2MSIsIk1hcmdpbiI6eyIkcmVmIjoiNjAifSwiUGFkZGluZyI6eyIkcmVmIjoiNjEifSwiQmFja2dyb3VuZCI6eyIkaWQiOiIxNjIiLCJDb2xvciI6eyIkaWQiOiIxNjMiLCJBIjoyNTUsIlIiOjE5MiwiRyI6ODAsIkIiOjc3fX0sIklzVmlzaWJsZSI6dHJ1ZSwiV2lkdGgiOjEzLjAsIkhlaWdodCI6MTMuMCwiQm9yZGVyU3R5bGUiOnsiJGlkIjoiMTY0IiwiTGluZUNvbG9yIjp7IiRyZWYiOiI2MyJ9LCJMaW5lV2VpZ2h0IjowLjAsIkxpbmVUeXBlIjowLCJQYXJlbnRTdHlsZSI6eyIkcmVmIjoiNjIifX0sIlBhcmVudFN0eWxlIjp7IiRyZWYiOiI1OSJ9fSwiVGl0bGVTdHlsZSI6eyIkaWQiOiIxNjUiLCJGb250U2V0dGluZ3MiOnsiJGlkIjoiMTY2IiwiRm9udFNpemUiOjExLCJGb250TmFtZSI6IkNhbGlicmkiLCJJc0JvbGQiOmZhbHNlLCJJc0l0YWxpYyI6ZmFsc2UsIklzVW5kZXJsaW5lZCI6ZmFsc2UsIlBhcmVudFN0eWxlIjp7IiRyZWYiOiI2NiJ9fSwiQXV0b1NpemUiOjAsIkZvcmVncm91bmQiOnsiJHJlZiI6IjY3In0sIk1heFdpZHRoIjo1NS4zNzUwMzgxNDY5NzI2NTYsIk1heEhlaWdodCI6IkluZmluaXR5IiwiU21hcnRGb3JlZ3JvdW5kSXNBY3RpdmUiOmZhbHNlLCJIb3Jpem9udGFsQWxpZ25tZW50IjowLCJWZXJ0aWNhbEFsaWdubWVudCI6MCwiU21hcnRGb3JlZ3JvdW5kIjpudWxsLCJNYXJnaW4iOnsiJHJlZiI6IjY5In0sIlBhZGRpbmciOnsiJHJlZiI6IjcwIn0sIkJhY2tncm91bmQiOnsiJHJlZiI6IjcxIn0sIklzVmlzaWJsZSI6dHJ1ZSwiV2lkdGgiOjAuMCwiSGVpZ2h0IjowLjAsIkJvcmRlclN0eWxlIjp7IiRpZCI6IjE2NyIsIkxpbmVDb2xvciI6bnVsbCwiTGluZVdlaWdodCI6MC4wLCJMaW5lVHlwZSI6MCwiUGFyZW50U3R5bGUiOm51bGx9LCJQYXJlbnRTdHlsZSI6eyIkcmVmIjoiNjUifX0sIkRhdGVTdHlsZSI6eyIkaWQiOiIxNjgiLCJGb250U2V0dGluZ3MiOnsiJGlkIjoiMTY5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TcwIiwiTGluZUNvbG9yIjpudWxsLCJMaW5lV2VpZ2h0IjowLjAsIkxpbmVUeXBlIjowLCJQYXJlbnRTdHlsZSI6bnVsbH0sIlBhcmVudFN0eWxlIjp7IiRyZWYiOiI3MiJ9fSwiRGF0ZUZvcm1hdCI6eyIkcmVmIjoiNzkifSwiSXNWaXNpYmxlIjp0cnVlLCJQYXJlbnRTdHlsZSI6eyIkcmVmIjoiNTMifX0sIlBvc2l0aW9uIjp7IlJhdGlvIjowLjEwOTE2NzExMzEyNzUzMTgzLCJJc0N1c3RvbSI6dHJ1ZX0sIklkIjoiMDQwNzJiNDMtNmI0MC00OGMwLTlkNDktMjY2NTQ5NWM1ZGI0IiwiSW1wb3J0SWQiOm51bGwsIlRpdGxlIjoiTWlsZXN0b25lIDMiLCJOb3RlIjpudWxsLCJIeXBlcmxpbmsiOm51bGwsIklzQ2hhbmdlZCI6ZmFsc2UsIklzTmV3Ijp0cnVlfSx7IiRpZCI6IjE3MSIsIkRhdGUiOiIyMDE3LTA2LTI5VDIzOjU5OjU5Ljk5OVoiLCJTdHlsZSI6eyIkaWQiOiIxNzIiLCJTaGFwZSI6MSwiQ29ubmVjdG9yTWFyZ2luIjp7IiRyZWYiOiI1NCJ9LCJDb25uZWN0b3JTdHlsZSI6eyIkaWQiOiIxNzMiLCJMaW5lQ29sb3IiOnsiJHJlZiI6IjU2In0sIkxpbmVXZWlnaHQiOjEuMCwiTGluZVR5cGUiOjAsIlBhcmVudFN0eWxlIjp7IiRyZWYiOiI1NSJ9fSwiSXNCZWxvd1RpbWViYW5kIjpmYWxzZSwiSGlkZURhdGUiOmZhbHNlLCJTaGFwZVNpemUiOjEsIlNwYWNpbmciOjAuMCwiUGFkZGluZyI6eyIkaWQiOiIxNzQiLCJUb3AiOjAsIkxlZnQiOjAsIlJpZ2h0IjowLCJCb3R0b20iOjB9LCJTaGFwZVN0eWxlIjp7IiRpZCI6IjE3NSIsIk1hcmdpbiI6eyIkcmVmIjoiNjAifSwiUGFkZGluZyI6eyIkcmVmIjoiNjEifSwiQmFja2dyb3VuZCI6eyIkaWQiOiIxNzYiLCJDb2xvciI6eyIkaWQiOiIxNzciLCJBIjoyNTUsIlIiOjc5LCJHIjoxMjksIkIiOjE4OX19LCJJc1Zpc2libGUiOnRydWUsIldpZHRoIjoxOC4wLCJIZWlnaHQiOjIwLjAsIkJvcmRlclN0eWxlIjp7IiRpZCI6IjE3OCIsIkxpbmVDb2xvciI6eyIkcmVmIjoiNjMifSwiTGluZVdlaWdodCI6MC4wLCJMaW5lVHlwZSI6MCwiUGFyZW50U3R5bGUiOnsiJHJlZiI6IjYyIn19LCJQYXJlbnRTdHlsZSI6eyIkcmVmIjoiNTkifX0sIlRpdGxlU3R5bGUiOnsiJGlkIjoiMTc5IiwiRm9udFNldHRpbmdzIjp7IiRpZCI6IjE4MCIsIkZvbnRTaXplIjoxMSwiRm9udE5hbWUiOiJDYWxpYnJpIiwiSXNCb2xkIjpmYWxzZSwiSXNJdGFsaWMiOmZhbHNlLCJJc1VuZGVybGluZWQiOmZhbHNlLCJQYXJlbnRTdHlsZSI6eyIkcmVmIjoiNjYifX0sIkF1dG9TaXplIjowLCJGb3JlZ3JvdW5kIjp7IiRyZWYiOiI2NyJ9LCJNYXhXaWR0aCI6NTUuMzc1MDM4MTQ2OTcyNjU2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ODEiLCJMaW5lQ29sb3IiOm51bGwsIkxpbmVXZWlnaHQiOjAuMCwiTGluZVR5cGUiOjAsIlBhcmVudFN0eWxlIjpudWxsfSwiUGFyZW50U3R5bGUiOnsiJHJlZiI6IjY1In19LCJEYXRlU3R5bGUiOnsiJGlkIjoiMTgyIiwiRm9udFNldHRpbmdzIjp7IiRpZCI6IjE4My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E4NCIsIkxpbmVDb2xvciI6bnVsbCwiTGluZVdlaWdodCI6MC4wLCJMaW5lVHlwZSI6MCwiUGFyZW50U3R5bGUiOm51bGx9LCJQYXJlbnRTdHlsZSI6eyIkcmVmIjoiNzIifX0sIkRhdGVGb3JtYXQiOnsiJHJlZiI6Ijc5In0sIklzVmlzaWJsZSI6dHJ1ZSwiUGFyZW50U3R5bGUiOnsiJHJlZiI6IjUzIn19LCJQb3NpdGlvbiI6eyJSYXRpbyI6MC4wODQ3NzgzNjg5MTQ1Njg4NzIsIklzQ3VzdG9tIjp0cnVlfSwiSWQiOiI2ZmNkOGM0OS1hMThjLTRjNWQtYWYyYi02NWZlNWE0ZmQwYzUiLCJJbXBvcnRJZCI6bnVsbCwiVGl0bGUiOiJNaWxlc3RvbmUgNCIsIk5vdGUiOm51bGwsIkh5cGVybGluayI6bnVsbCwiSXNDaGFuZ2VkIjpmYWxzZSwiSXNOZXciOnRydWV9LHsiJGlkIjoiMTg1IiwiRGF0ZSI6IjIwMTctMTAtMjBUMjM6NTk6NTkuOTk5WiIsIlN0eWxlIjp7IiRpZCI6IjE4NiIsIlNoYXBlIjoxLCJDb25uZWN0b3JNYXJnaW4iOnsiJHJlZiI6IjU0In0sIkNvbm5lY3RvclN0eWxlIjp7IiRpZCI6IjE4NyIsIkxpbmVDb2xvciI6eyIkaWQiOiIxODgiLCIkdHlwZSI6Ik5MUkUuQ29tbW9uLkRvbS5Tb2xpZENvbG9yQnJ1c2gsIE5MUkUuQ29tbW9uIiwiQ29sb3IiOnsiJGlkIjoiMTg5IiwiQSI6MjU1LCJSIjoxNTUsIkciOjE4NywiQiI6ODl9fSwiTGluZVdlaWdodCI6MS4wLCJMaW5lVHlwZSI6MCwiUGFyZW50U3R5bGUiOnsiJHJlZiI6IjU1In19LCJJc0JlbG93VGltZWJhbmQiOmZhbHNlLCJIaWRlRGF0ZSI6ZmFsc2UsIlNoYXBlU2l6ZSI6MSwiU3BhY2luZyI6MC4wLCJQYWRkaW5nIjp7IiRpZCI6IjE5MCIsIlRvcCI6MCwiTGVmdCI6MCwiUmlnaHQiOjAsIkJvdHRvbSI6MH0sIlNoYXBlU3R5bGUiOnsiJGlkIjoiMTkxIiwiTWFyZ2luIjp7IiRyZWYiOiI2MCJ9LCJQYWRkaW5nIjp7IiRyZWYiOiI2MSJ9LCJCYWNrZ3JvdW5kIjp7IiRpZCI6IjE5MiIsIkNvbG9yIjp7IiRpZCI6IjE5MyIsIkEiOjI1NSwiUiI6MTU1LCJHIjoxODcsIkIiOjg5fX0sIklzVmlzaWJsZSI6dHJ1ZSwiV2lkdGgiOjE4LjAsIkhlaWdodCI6MjAuMCwiQm9yZGVyU3R5bGUiOnsiJGlkIjoiMTk0IiwiTGluZUNvbG9yIjp7IiRyZWYiOiI2MyJ9LCJMaW5lV2VpZ2h0IjowLjAsIkxpbmVUeXBlIjowLCJQYXJlbnRTdHlsZSI6eyIkcmVmIjoiNjIifX0sIlBhcmVudFN0eWxlIjp7IiRyZWYiOiI1OSJ9fSwiVGl0bGVTdHlsZSI6eyIkaWQiOiIxOTUiLCJGb250U2V0dGluZ3MiOnsiJGlkIjoiMTk2IiwiRm9udFNpemUiOjExLCJGb250TmFtZSI6IkNhbGlicmkiLCJJc0JvbGQiOmZhbHNlLCJJc0l0YWxpYyI6ZmFsc2UsIklzVW5kZXJsaW5lZCI6ZmFsc2UsIlBhcmVudFN0eWxlIjp7IiRyZWYiOiI2NiJ9fSwiQXV0b1NpemUiOjAsIkZvcmVncm91bmQiOnsiJHJlZiI6IjY3In0sIk1heFdpZHRoIjo1NS4zNzUwMzgxNDY5NzI2NTY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E5NyIsIkxpbmVDb2xvciI6bnVsbCwiTGluZVdlaWdodCI6MC4wLCJMaW5lVHlwZSI6MCwiUGFyZW50U3R5bGUiOm51bGx9LCJQYXJlbnRTdHlsZSI6eyIkcmVmIjoiNjUifX0sIkRhdGVTdHlsZSI6eyIkaWQiOiIxOTgiLCJGb250U2V0dGluZ3MiOnsiJGlkIjoiMTk5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0cnVlLCJXaWR0aCI6MC4wLCJIZWlnaHQiOjAuMCwiQm9yZGVyU3R5bGUiOnsiJGlkIjoiMjAwIiwiTGluZUNvbG9yIjpudWxsLCJMaW5lV2VpZ2h0IjowLjAsIkxpbmVUeXBlIjowLCJQYXJlbnRTdHlsZSI6bnVsbH0sIlBhcmVudFN0eWxlIjp7IiRyZWYiOiI3MiJ9fSwiRGF0ZUZvcm1hdCI6eyIkcmVmIjoiNzkifSwiSXNWaXNpYmxlIjp0cnVlLCJQYXJlbnRTdHlsZSI6eyIkcmVmIjoiNTMifX0sIlBvc2l0aW9uIjp7IlJhdGlvIjowLjA4NDc3ODM2ODkxNDU2ODg3MiwiSXNDdXN0b20iOnRydWV9LCJJZCI6IjQ2ZmFlOWIxLTFhMzQtNGZkNy05MTViLTYzMWQ5ZTc0YmFiYiIsIkltcG9ydElkIjpudWxsLCJUaXRsZSI6Ik1pbGVzdG9uZSA1IiwiTm90ZSI6bnVsbCwiSHlwZXJsaW5rIjpudWxsLCJJc0NoYW5nZWQiOmZhbHNlLCJJc05ldyI6dHJ1ZX0seyIkaWQiOiIyMDEiLCJEYXRlIjoiMjAxNy0xMS0zMFQyMzo1OTo1OS45OTlaIiwiU3R5bGUiOnsiJGlkIjoiMjAyIiwiU2hhcGUiOjIsIkNvbm5lY3Rvck1hcmdpbiI6eyIkcmVmIjoiNTQifSwiQ29ubmVjdG9yU3R5bGUiOnsiJGlkIjoiMjAzIiwiTGluZUNvbG9yIjp7IiRpZCI6IjIwNCIsIiR0eXBlIjoiTkxSRS5Db21tb24uRG9tLlNvbGlkQ29sb3JCcnVzaCwgTkxSRS5Db21tb24iLCJDb2xvciI6eyIkaWQiOiIyMDUiLCJBIjoyNTUsIlIiOjAsIkciOjAsIkIiOjB9fSwiTGluZVdlaWdodCI6MS4wLCJMaW5lVHlwZSI6MCwiUGFyZW50U3R5bGUiOnsiJHJlZiI6IjU1In19LCJJc0JlbG93VGltZWJhbmQiOmZhbHNlLCJIaWRlRGF0ZSI6ZmFsc2UsIlNoYXBlU2l6ZSI6MSwiU3BhY2luZyI6MC4wLCJQYWRkaW5nIjp7IiRpZCI6IjIwNiIsIlRvcCI6MCwiTGVmdCI6MCwiUmlnaHQiOjAsIkJvdHRvbSI6MH0sIlNoYXBlU3R5bGUiOnsiJGlkIjoiMjA3IiwiTWFyZ2luIjp7IiRyZWYiOiI2MCJ9LCJQYWRkaW5nIjp7IiRyZWYiOiI2MSJ9LCJCYWNrZ3JvdW5kIjp7IiRpZCI6IjIwOCIsIkNvbG9yIjp7IiRpZCI6IjIwOSIsIkEiOjI1NSwiUiI6MCwiRyI6MCwiQiI6MH19LCJJc1Zpc2libGUiOnRydWUsIldpZHRoIjoxMy4wLCJIZWlnaHQiOjEzLjAsIkJvcmRlclN0eWxlIjp7IiRpZCI6IjIxMCIsIkxpbmVDb2xvciI6eyIkcmVmIjoiNjMifSwiTGluZVdlaWdodCI6MC4wLCJMaW5lVHlwZSI6MCwiUGFyZW50U3R5bGUiOnsiJHJlZiI6IjYyIn19LCJQYXJlbnRTdHlsZSI6eyIkcmVmIjoiNTkifX0sIlRpdGxlU3R5bGUiOnsiJGlkIjoiMjExIiwiRm9udFNldHRpbmdzIjp7IiRpZCI6IjIxMiIsIkZvbnRTaXplIjoxMSwiRm9udE5hbWUiOiJDYWxpYnJpIiwiSXNCb2xkIjpmYWxzZSwiSXNJdGFsaWMiOmZhbHNlLCJJc1VuZGVybGluZWQiOmZhbHNlLCJQYXJlbnRTdHlsZSI6eyIkcmVmIjoiNjYifX0sIkF1dG9TaXplIjowLCJGb3JlZ3JvdW5kIjp7IiRyZWYiOiI2NyJ9LCJNYXhXaWR0aCI6NTUuMzc1MDM4MTQ2OTcyNjU2LCJNYXhIZWlnaHQiOiJJbmZpbml0eSIsIlNtYXJ0Rm9yZWdyb3VuZElzQWN0aXZlIjpmYWxzZSwiSG9yaXpvbnRhbEFsaWdubWVudCI6MCwiVmVydGljYWxBbGlnbm1lbnQiOjAsIlNtYXJ0Rm9yZWdyb3VuZCI6bnVsbCwiTWFyZ2luIjp7IiRyZWYiOiI2OSJ9LCJQYWRkaW5nIjp7IiRyZWYiOiI3MCJ9LCJCYWNrZ3JvdW5kIjp7IiRyZWYiOiI3MSJ9LCJJc1Zpc2libGUiOnRydWUsIldpZHRoIjowLjAsIkhlaWdodCI6MC4wLCJCb3JkZXJTdHlsZSI6eyIkaWQiOiIyMTMiLCJMaW5lQ29sb3IiOm51bGwsIkxpbmVXZWlnaHQiOjAuMCwiTGluZVR5cGUiOjAsIlBhcmVudFN0eWxlIjpudWxsfSwiUGFyZW50U3R5bGUiOnsiJHJlZiI6IjY1In19LCJEYXRlU3R5bGUiOnsiJGlkIjoiMjE0IiwiRm9udFNldHRpbmdzIjp7IiRpZCI6IjIxNS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dHJ1ZSwiV2lkdGgiOjAuMCwiSGVpZ2h0IjowLjAsIkJvcmRlclN0eWxlIjp7IiRpZCI6IjIxNiIsIkxpbmVDb2xvciI6bnVsbCwiTGluZVdlaWdodCI6MC4wLCJMaW5lVHlwZSI6MCwiUGFyZW50U3R5bGUiOm51bGx9LCJQYXJlbnRTdHlsZSI6eyIkcmVmIjoiNzIifX0sIkRhdGVGb3JtYXQiOnsiJHJlZiI6Ijc5In0sIklzVmlzaWJsZSI6dHJ1ZSwiUGFyZW50U3R5bGUiOnsiJHJlZiI6IjUzIn19LCJQb3NpdGlvbiI6eyJSYXRpbyI6MC4wLCJJc0N1c3RvbSI6ZmFsc2V9LCJJZCI6ImM0MTQxYWYzLWFjMzgtNDY1Yy1iNTNmLWNjN2Y3YTRhYTlmNSIsIkltcG9ydElkIjpudWxsLCJUaXRsZSI6Ik1pbGVzdG9uZSA2IiwiTm90ZSI6bnVsbCwiSHlwZXJsaW5rIjpudWxsLCJJc0NoYW5nZWQiOmZhbHNlLCJJc05ldyI6dHJ1ZX1dLCJUYXNrcyI6W3siJGlkIjoiMjE3IiwiR3JvdXBOYW1lIjpudWxsLCJTdGFydERhdGUiOiIyMDE3LTAxLTA1VDAwOjAwOjAwWiIsIkVuZERhdGUiOiIyMDE3LTAzLTAxVDIzOjU5OjU5Ljk5OVoiLCJQZXJjZW50YWdlQ29tcGxldGUiOjEwMC4wLCJTdHlsZSI6eyIkaWQiOiIyMTgiLCJTaGFwZSI6MCwiU2hhcGVUaGlja25lc3MiOjMsIkR1cmF0aW9uRm9ybWF0IjowLCJJbmNsdWRlTm9uV29ya2luZ0RheXNJbkR1cmF0aW9uIjpmYWxzZSwiUGVyY2VudGFnZUNvbXBsZXRlU3R5bGUiOnsiJGlkIjoiMjE5IiwiRm9udFNldHRpbmdzIjp7IiRpZCI6IjIyMC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IyMSIsIkxpbmVDb2xvciI6bnVsbCwiTGluZVdlaWdodCI6MC4wLCJMaW5lVHlwZSI6MCwiUGFyZW50U3R5bGUiOm51bGx9LCJQYXJlbnRTdHlsZSI6eyIkcmVmIjoiODEifX0sIkR1cmF0aW9uU3R5bGUiOnsiJGlkIjoiMjIyIiwiRm9udFNldHRpbmdzIjp7IiRpZCI6IjIyMyIsIkZvbnRTaXplIjoxMCwiRm9udE5hbWUiOiJDYWxpYnJpIiwiSXNCb2xkIjpmYWxzZSwiSXNJdGFsaWMiOmZhbHNlLCJJc1VuZGVybGluZWQiOmZhbHNlLCJQYXJlbnRTdHlsZSI6eyIkcmVmIjoiODkifX0sIkF1dG9TaXplIjowLCJGb3JlZ3JvdW5kIjp7IiRpZCI6IjIyNCIsIkNvbG9yIjp7IiRpZCI6IjIyNSIsIkEiOjI1NSwiUiI6MjU1LCJHIjoyNTUsIkIiOjI1NX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IyNiIsIkxpbmVDb2xvciI6bnVsbCwiTGluZVdlaWdodCI6MC4wLCJMaW5lVHlwZSI6MCwiUGFyZW50U3R5bGUiOm51bGx9LCJQYXJlbnRTdHlsZSI6eyIkcmVmIjoiODgifX0sIkhvcml6b250YWxDb25uZWN0b3JTdHlsZSI6eyIkaWQiOiIyMjciLCJMaW5lQ29sb3IiOnsiJHJlZiI6Ijk2In0sIkxpbmVXZWlnaHQiOjEuMCwiTGluZVR5cGUiOjAsIlBhcmVudFN0eWxlIjp7IiRyZWYiOiI5NSJ9fSwiVmVydGljYWxDb25uZWN0b3JTdHlsZSI6eyIkaWQiOiIyMjgiLCJMaW5lQ29sb3IiOnsiJHJlZiI6Ijk5In0sIkxpbmVXZWlnaHQiOjAuMCwiTGluZVR5cGUiOjAsIlBhcmVudFN0eWxlIjp7IiRyZWYiOiI5OCJ9fSwiTWFyZ2luIjpudWxsLCJTdGFydERhdGVQb3NpdGlvbiI6NCwiRW5kRGF0ZVBvc2l0aW9uIjo0LCJUaXRsZVBvc2l0aW9uIjo1LCJEdXJhdGlvblBvc2l0aW9uIjo2LCJQZXJjZW50YWdlQ29tcGxldGVkUG9zaXRpb24iOjYsIlNwYWNpbmciOjEwLCJJc0JlbG93VGltZWJhbmQiOnRydWUsIlBlcmNlbnRhZ2VDb21wbGV0ZVNoYXBlT3BhY2l0eSI6MzUsIlNoYXBlU3R5bGUiOnsiJGlkIjoiMjI5IiwiTWFyZ2luIjp7IiRyZWYiOiIxMDIifSwiUGFkZGluZyI6eyIkcmVmIjoiMTAzIn0sIkJhY2tncm91bmQiOnsiJGlkIjoiMjMwIiwiQ29sb3IiOnsiJGlkIjoiMjMxIiwiQSI6MjU1LCJSIjoyNDcsIkciOjE1MCwiQiI6NzB9fSwiSXNWaXNpYmxlIjp0cnVlLCJXaWR0aCI6MC4wLCJIZWlnaHQiOjE2LjAsIkJvcmRlclN0eWxlIjp7IiRpZCI6IjIzMiIsIkxpbmVDb2xvciI6eyIkaWQiOiIyMzMiLCIkdHlwZSI6Ik5MUkUuQ29tbW9uLkRvbS5Tb2xpZENvbG9yQnJ1c2gsIE5MUkUuQ29tbW9uIiwiQ29sb3IiOnsiJGlkIjoiMjM0IiwiQSI6MjU1LCJSIjoyNTUsIkciOjAsIkIiOjB9fSwiTGluZVdlaWdodCI6MC4wLCJMaW5lVHlwZSI6MCwiUGFyZW50U3R5bGUiOm51bGx9LCJQYXJlbnRTdHlsZSI6eyIkcmVmIjoiMTAxIn19LCJUaXRsZVN0eWxlIjp7IiRpZCI6IjIzNSIsIkZvbnRTZXR0aW5ncyI6eyIkaWQiOiIyMzYiLCJGb250U2l6ZSI6MTEsIkZvbnROYW1lIjoiQ2FsaWJyaSIsIklzQm9sZCI6dHJ1ZSwiSXNJdGFsaWMiOmZhbHNlLCJJc1VuZGVybGluZWQiOmZhbHNlLCJQYXJlbnRTdHlsZSI6eyIkcmVmIjoiMTA4In19LCJBdXRvU2l6ZSI6MCwiRm9yZWdyb3VuZCI6eyIkcmVmIjoiMTA5In0sIk1heFdpZHRoIjoyOC45MDQ1Njc3MTg1MDU4NTksIk1heEhlaWdodCI6IkluZmluaXR5IiwiU21hcnRGb3JlZ3JvdW5kSXNBY3RpdmUiOmZhbHNlLCJIb3Jpem9udGFsQWxpZ25tZW50IjowLCJWZXJ0aWNhbEFsaWdubWVudCI6MCwiU21hcnRGb3JlZ3JvdW5kIjpudWxsLCJNYXJnaW4iOnsiJHJlZiI6IjExMSJ9LCJQYWRkaW5nIjp7IiRyZWYiOiIxMTIifSwiQmFja2dyb3VuZCI6eyIkcmVmIjoiMTEzIn0sIklzVmlzaWJsZSI6dHJ1ZSwiV2lkdGgiOjAuMCwiSGVpZ2h0IjowLjAsIkJvcmRlclN0eWxlIjp7IiRpZCI6IjIzNyIsIkxpbmVDb2xvciI6bnVsbCwiTGluZVdlaWdodCI6MC4wLCJMaW5lVHlwZSI6MCwiUGFyZW50U3R5bGUiOm51bGx9LCJQYXJlbnRTdHlsZSI6eyIkcmVmIjoiMTA3In19LCJEYXRlU3R5bGUiOnsiJGlkIjoiMjM4IiwiRm9udFNldHRpbmdzIjp7IiRpZCI6IjIzOSIsIkZvbnRTaXplIjoxMCwiRm9udE5hbWUiOiJDYWxpYnJpIiwiSXNCb2xkIjpmYWxzZSwiSXNJdGFsaWMiOmZhbHNlLCJJc1VuZGVybGluZWQiOmZhbHNlLCJQYXJlbnRTdHlsZSI6eyIkcmVmIjoiMTE1In19LCJBdXRvU2l6ZSI6MCwiRm9yZWdyb3VuZCI6eyIkaWQiOiIyNDAiLCJDb2xvciI6eyIkaWQiOiIyNDEiLCJBIjoyNTUsIlIiOjAsIkciOjAsIkIiOjB9fSwiTWF4V2lkdGgiOjIwMC4wLCJNYXhIZWlnaHQiOiJJbmZpbml0eSIsIlNtYXJ0Rm9yZWdyb3VuZElzQWN0aXZlIjpmYWxzZSwiSG9yaXpvbnRhbEFsaWdubWVudCI6MCwiVmVydGljYWxBbGlnbm1lbnQiOjAsIlNtYXJ0Rm9yZWdyb3VuZCI6bnVsbCwiTWFyZ2luIjp7IiRyZWYiOiIxMTgifSwiUGFkZGluZyI6eyIkcmVmIjoiMTE5In0sIkJhY2tncm91bmQiOnsiJHJlZiI6IjEyMCJ9LCJJc1Zpc2libGUiOnRydWUsIldpZHRoIjowLjAsIkhlaWdodCI6MC4wLCJCb3JkZXJTdHlsZSI6eyIkaWQiOiIyNDIiLCJMaW5lQ29sb3IiOm51bGwsIkxpbmVXZWlnaHQiOjAuMCwiTGluZVR5cGUiOjAsIlBhcmVudFN0eWxlIjpudWxsfSwiUGFyZW50U3R5bGUiOnsiJHJlZiI6IjExNCJ9fSwiRGF0ZUZvcm1hdCI6eyIkaWQiOiIyNDMiLCJGb3JtYXRTdHJpbmciOiJNTU0gZCIsIlNlcGFyYXRvciI6Ii8iLCJVc2VJbnRlcm5hdGlvbmFsRGF0ZUZvcm1hdCI6ZmFsc2V9LCJJc1Zpc2libGUiOnRydWUsIlBhcmVudFN0eWxlIjp7IiRyZWYiOiI4MCJ9fSwiSW5kZXgiOjEsIklkIjoiMTFhNWZkMjAtMTY5YS00ZTVhLWEwYmUtZDA0OGRiYTA4ZmYyIiwiSW1wb3J0SWQiOm51bGwsIlRpdGxlIjoiVGFzayAxIiwiTm90ZSI6bnVsbCwiSHlwZXJsaW5rIjpudWxsLCJJc0NoYW5nZWQiOmZhbHNlLCJJc05ldyI6dHJ1ZX0seyIkaWQiOiIyNDQiLCJHcm91cE5hbWUiOm51bGwsIlN0YXJ0RGF0ZSI6IjIwMTctMDItMDJUMDA6MDA6MDBaIiwiRW5kRGF0ZSI6IjIwMTctMDMtMTRUMjM6NTk6NTkuOTk5WiIsIlBlcmNlbnRhZ2VDb21wbGV0ZSI6NTAuMCwiU3R5bGUiOnsiJGlkIjoiMjQ1IiwiU2hhcGUiOjAsIlNoYXBlVGhpY2tuZXNzIjozLCJEdXJhdGlvbkZvcm1hdCI6MCwiSW5jbHVkZU5vbldvcmtpbmdEYXlzSW5EdXJhdGlvbiI6ZmFsc2UsIlBlcmNlbnRhZ2VDb21wbGV0ZVN0eWxlIjp7IiRpZCI6IjI0NiIsIkZvbnRTZXR0aW5ncyI6eyIkaWQiOiIyNDciLCJGb250U2l6ZSI6MTAsIkZvbnROYW1lIjoiQ2FsaWJyaSIsIklzQm9sZCI6ZmFsc2UsIklzSXRhbGljIjpmYWxzZSwiSXNVbmRlcmxpbmVkIjpmYWxzZSwiUGFyZW50U3R5bGUiOnsiJHJlZiI6IjgyIn19LCJBdXRvU2l6ZSI6MCwiRm9yZWdyb3VuZCI6eyIkcmVmIjoiODMifSwiTWF4V2lkdGgiOjIwMC4wLCJNYXhIZWlnaHQiOiJJbmZpbml0eSIsIlNtYXJ0Rm9yZWdyb3VuZElzQWN0aXZlIjpmYWxzZSwiSG9yaXpvbnRhbEFsaWdubWVudCI6MCwiVmVydGljYWxBbGlnbm1lbnQiOjAsIlNtYXJ0Rm9yZWdyb3VuZCI6bnVsbCwiTWFyZ2luIjp7IiRyZWYiOiI4NSJ9LCJQYWRkaW5nIjp7IiRyZWYiOiI4NiJ9LCJCYWNrZ3JvdW5kIjp7IiRyZWYiOiI4NyJ9LCJJc1Zpc2libGUiOnRydWUsIldpZHRoIjowLjAsIkhlaWdodCI6MC4wLCJCb3JkZXJTdHlsZSI6eyIkaWQiOiIyNDgiLCJMaW5lQ29sb3IiOm51bGwsIkxpbmVXZWlnaHQiOjAuMCwiTGluZVR5cGUiOjAsIlBhcmVudFN0eWxlIjpudWxsfSwiUGFyZW50U3R5bGUiOnsiJHJlZiI6IjgxIn19LCJEdXJhdGlvblN0eWxlIjp7IiRpZCI6IjI0OSIsIkZvbnRTZXR0aW5ncyI6eyIkaWQiOiIyNTAiLCJGb250U2l6ZSI6MTAsIkZvbnROYW1lIjoiQ2FsaWJyaSIsIklzQm9sZCI6ZmFsc2UsIklzSXRhbGljIjpmYWxzZSwiSXNVbmRlcmxpbmVkIjpmYWxzZSwiUGFyZW50U3R5bGUiOnsiJHJlZiI6Ijg5In19LCJBdXRvU2l6ZSI6MCwiRm9yZWdyb3VuZCI6eyIkaWQiOiIyNTEiLCJDb2xvciI6eyIkaWQiOiIyNTIiLCJBIjoyNTUsIlIiOjI1NSwiRyI6MjU1LCJCIjoyNTV9fSwiTWF4V2lkdGgiOjIwMC4wLCJNYXhIZWlnaHQiOiJJbmZpbml0eSIsIlNtYXJ0Rm9yZWdyb3VuZElzQWN0aXZlIjpmYWxzZSwiSG9yaXpvbnRhbEFsaWdubWVudCI6MCwiVmVydGljYWxBbGlnbm1lbnQiOjAsIlNtYXJ0Rm9yZWdyb3VuZCI6bnVsbCwiTWFyZ2luIjp7IiRyZWYiOiI5MiJ9LCJQYWRkaW5nIjp7IiRyZWYiOiI5MyJ9LCJCYWNrZ3JvdW5kIjp7IiRyZWYiOiI5NCJ9LCJJc1Zpc2libGUiOnRydWUsIldpZHRoIjowLjAsIkhlaWdodCI6MC4wLCJCb3JkZXJTdHlsZSI6eyIkaWQiOiIyNTMiLCJMaW5lQ29sb3IiOm51bGwsIkxpbmVXZWlnaHQiOjAuMCwiTGluZVR5cGUiOjAsIlBhcmVudFN0eWxlIjpudWxsfSwiUGFyZW50U3R5bGUiOnsiJHJlZiI6Ijg4In19LCJIb3Jpem9udGFsQ29ubmVjdG9yU3R5bGUiOnsiJGlkIjoiMjU0IiwiTGluZUNvbG9yIjp7IiRyZWYiOiI5NiJ9LCJMaW5lV2VpZ2h0IjoxLjAsIkxpbmVUeXBlIjowLCJQYXJlbnRTdHlsZSI6eyIkcmVmIjoiOTUifX0sIlZlcnRpY2FsQ29ubmVjdG9yU3R5bGUiOnsiJGlkIjoiMjU1IiwiTGluZUNvbG9yIjp7IiRyZWYiOiI5OSJ9LCJMaW5lV2VpZ2h0IjowLjAsIkxpbmVUeXBlIjowLCJQYXJlbnRTdHlsZSI6eyIkcmVmIjoiOTgifX0sIk1hcmdpbiI6bnVsbCwiU3RhcnREYXRlUG9zaXRpb24iOjQsIkVuZERhdGVQb3NpdGlvbiI6NCwiVGl0bGVQb3NpdGlvbiI6NSwiRHVyYXRpb25Qb3NpdGlvbiI6NiwiUGVyY2VudGFnZUNvbXBsZXRlZFBvc2l0aW9uIjo2LCJTcGFjaW5nIjoxMCwiSXNCZWxvd1RpbWViYW5kIjp0cnVlLCJQZXJjZW50YWdlQ29tcGxldGVTaGFwZU9wYWNpdHkiOjM1LCJTaGFwZVN0eWxlIjp7IiRpZCI6IjI1NiIsIk1hcmdpbiI6eyIkcmVmIjoiMTAyIn0sIlBhZGRpbmciOnsiJHJlZiI6IjEwMyJ9LCJCYWNrZ3JvdW5kIjp7IiRpZCI6IjI1NyIsIkNvbG9yIjp7IiRpZCI6IjI1OCIsIkEiOjI1NSwiUiI6NzUsIkciOjE3MiwiQiI6MTk4fX0sIklzVmlzaWJsZSI6dHJ1ZSwiV2lkdGgiOjAuMCwiSGVpZ2h0IjoxNi4wLCJCb3JkZXJTdHlsZSI6eyIkaWQiOiIyNTkiLCJMaW5lQ29sb3IiOnsiJGlkIjoiMjYwIiwiJHR5cGUiOiJOTFJFLkNvbW1vbi5Eb20uU29saWRDb2xvckJydXNoLCBOTFJFLkNvbW1vbiIsIkNvbG9yIjp7IiRpZCI6IjI2MSIsIkEiOjI1NSwiUiI6MjU1LCJHIjowLCJCIjowfX0sIkxpbmVXZWlnaHQiOjAuMCwiTGluZVR5cGUiOjAsIlBhcmVudFN0eWxlIjpudWxsfSwiUGFyZW50U3R5bGUiOnsiJHJlZiI6IjEwMSJ9fSwiVGl0bGVTdHlsZSI6eyIkaWQiOiIyNjIiLCJGb250U2V0dGluZ3MiOnsiJGlkIjoiMjYzIiwiRm9udFNpemUiOjExLCJGb250TmFtZSI6IkNhbGlicmkiLCJJc0JvbGQiOnRydWUsIklzSXRhbGljIjpmYWxzZSwiSXNVbmRlcmxpbmVkIjpmYWxzZSwiUGFyZW50U3R5bGUiOnsiJHJlZiI6IjEwOCJ9fSwiQXV0b1NpemUiOjAsIkZvcmVncm91bmQiOnsiJHJlZiI6IjEwOSJ9LCJNYXhXaWR0aCI6MjguOTA0NTY3NzE4NTA1ODU5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yNjQiLCJMaW5lQ29sb3IiOm51bGwsIkxpbmVXZWlnaHQiOjAuMCwiTGluZVR5cGUiOjAsIlBhcmVudFN0eWxlIjpudWxsfSwiUGFyZW50U3R5bGUiOnsiJHJlZiI6IjEwNyJ9fSwiRGF0ZVN0eWxlIjp7IiRpZCI6IjI2NSIsIkZvbnRTZXR0aW5ncyI6eyIkaWQiOiIyNjYiLCJGb250U2l6ZSI6MTAsIkZvbnROYW1lIjoiQ2FsaWJyaSIsIklzQm9sZCI6ZmFsc2UsIklzSXRhbGljIjpmYWxzZSwiSXNVbmRlcmxpbmVkIjpmYWxzZSwiUGFyZW50U3R5bGUiOnsiJHJlZiI6IjExNSJ9fSwiQXV0b1NpemUiOjAsIkZvcmVncm91bmQiOnsiJGlkIjoiMjY3IiwiQ29sb3IiOnsiJGlkIjoiMjY4IiwiQSI6MjU1LCJSIjowLCJHIjowLCJCIjow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jY5IiwiTGluZUNvbG9yIjpudWxsLCJMaW5lV2VpZ2h0IjowLjAsIkxpbmVUeXBlIjowLCJQYXJlbnRTdHlsZSI6bnVsbH0sIlBhcmVudFN0eWxlIjp7IiRyZWYiOiIxMTQifX0sIkRhdGVGb3JtYXQiOnsiJGlkIjoiMjcwIiwiRm9ybWF0U3RyaW5nIjoiTU1NIGQiLCJTZXBhcmF0b3IiOiIvIiwiVXNlSW50ZXJuYXRpb25hbERhdGVGb3JtYXQiOmZhbHNlfSwiSXNWaXNpYmxlIjp0cnVlLCJQYXJlbnRTdHlsZSI6eyIkcmVmIjoiODAifX0sIkluZGV4IjoyLCJJZCI6IjIzYzE1MjMyLTdkMzEtNGU5NS04ZTExLWNhMjUxZjMzZmI0OSIsIkltcG9ydElkIjpudWxsLCJUaXRsZSI6IlRhc2sgMiIsIk5vdGUiOm51bGwsIkh5cGVybGluayI6bnVsbCwiSXNDaGFuZ2VkIjpmYWxzZSwiSXNOZXciOnRydWV9LHsiJGlkIjoiMjcxIiwiR3JvdXBOYW1lIjpudWxsLCJTdGFydERhdGUiOiIyMDE3LTAzLTE0VDAwOjAwOjAwWiIsIkVuZERhdGUiOiIyMDE3LTA1LTAyVDIzOjU5OjU5Ljk5OVoiLCJQZXJjZW50YWdlQ29tcGxldGUiOjM4LjAsIlN0eWxlIjp7IiRpZCI6IjI3MiIsIlNoYXBlIjowLCJTaGFwZVRoaWNrbmVzcyI6MywiRHVyYXRpb25Gb3JtYXQiOjAsIkluY2x1ZGVOb25Xb3JraW5nRGF5c0luRHVyYXRpb24iOmZhbHNlLCJQZXJjZW50YWdlQ29tcGxldGVTdHlsZSI6eyIkaWQiOiIyNzMiLCJGb250U2V0dGluZ3MiOnsiJGlkIjoiMjc0IiwiRm9udFNpemUiOjEwLCJGb250TmFtZSI6IkNhbGlicmkiLCJJc0JvbGQiOmZhbHNlLCJJc0l0YWxpYyI6ZmFsc2UsIklzVW5kZXJsaW5lZCI6ZmFsc2UsIlBhcmVudFN0eWxlIjp7IiRyZWYiOiI4MiJ9fSwiQXV0b1NpemUiOjAsIkZvcmVncm91bmQiOnsiJHJlZiI6IjgzIn0sIk1heFdpZHRoIjoyMDAuMCwiTWF4SGVpZ2h0IjoiSW5maW5pdHkiLCJTbWFydEZvcmVncm91bmRJc0FjdGl2ZSI6ZmFsc2UsIkhvcml6b250YWxBbGlnbm1lbnQiOjAsIlZlcnRpY2FsQWxpZ25tZW50IjowLCJTbWFydEZvcmVncm91bmQiOm51bGwsIk1hcmdpbiI6eyIkcmVmIjoiODUifSwiUGFkZGluZyI6eyIkcmVmIjoiODYifSwiQmFja2dyb3VuZCI6eyIkcmVmIjoiODcifSwiSXNWaXNpYmxlIjp0cnVlLCJXaWR0aCI6MC4wLCJIZWlnaHQiOjAuMCwiQm9yZGVyU3R5bGUiOnsiJGlkIjoiMjc1IiwiTGluZUNvbG9yIjpudWxsLCJMaW5lV2VpZ2h0IjowLjAsIkxpbmVUeXBlIjowLCJQYXJlbnRTdHlsZSI6bnVsbH0sIlBhcmVudFN0eWxlIjp7IiRyZWYiOiI4MSJ9fSwiRHVyYXRpb25TdHlsZSI6eyIkaWQiOiIyNzYiLCJGb250U2V0dGluZ3MiOnsiJGlkIjoiMjc3IiwiRm9udFNpemUiOjEwLCJGb250TmFtZSI6IkNhbGlicmkiLCJJc0JvbGQiOmZhbHNlLCJJc0l0YWxpYyI6ZmFsc2UsIklzVW5kZXJsaW5lZCI6ZmFsc2UsIlBhcmVudFN0eWxlIjp7IiRyZWYiOiI4OSJ9fSwiQXV0b1NpemUiOjAsIkZvcmVncm91bmQiOnsiJGlkIjoiMjc4IiwiQ29sb3IiOnsiJGlkIjoiMjc5IiwiQSI6MjU1LCJSIjoyNTUsIkciOjI1NSwiQiI6MjU1fX0sIk1heFdpZHRoIjoyMDAuMCwiTWF4SGVpZ2h0IjoiSW5maW5pdHkiLCJTbWFydEZvcmVncm91bmRJc0FjdGl2ZSI6ZmFsc2UsIkhvcml6b250YWxBbGlnbm1lbnQiOjAsIlZlcnRpY2FsQWxpZ25tZW50IjowLCJTbWFydEZvcmVncm91bmQiOm51bGwsIk1hcmdpbiI6eyIkcmVmIjoiOTIifSwiUGFkZGluZyI6eyIkcmVmIjoiOTMifSwiQmFja2dyb3VuZCI6eyIkcmVmIjoiOTQifSwiSXNWaXNpYmxlIjp0cnVlLCJXaWR0aCI6MC4wLCJIZWlnaHQiOjAuMCwiQm9yZGVyU3R5bGUiOnsiJGlkIjoiMjgwIiwiTGluZUNvbG9yIjpudWxsLCJMaW5lV2VpZ2h0IjowLjAsIkxpbmVUeXBlIjowLCJQYXJlbnRTdHlsZSI6bnVsbH0sIlBhcmVudFN0eWxlIjp7IiRyZWYiOiI4OCJ9fSwiSG9yaXpvbnRhbENvbm5lY3RvclN0eWxlIjp7IiRpZCI6IjI4MSIsIkxpbmVDb2xvciI6eyIkcmVmIjoiOTYifSwiTGluZVdlaWdodCI6MS4wLCJMaW5lVHlwZSI6MCwiUGFyZW50U3R5bGUiOnsiJHJlZiI6Ijk1In19LCJWZXJ0aWNhbENvbm5lY3RvclN0eWxlIjp7IiRpZCI6IjI4MiIsIkxpbmVDb2xvciI6eyIkcmVmIjoiOTkifSwiTGluZVdlaWdodCI6MC4wLCJMaW5lVHlwZSI6MCwiUGFyZW50U3R5bGUiOnsiJHJlZiI6Ijk4In19LCJNYXJnaW4iOm51bGwsIlN0YXJ0RGF0ZVBvc2l0aW9uIjo0LCJFbmREYXRlUG9zaXRpb24iOjQsIlRpdGxlUG9zaXRpb24iOjUsIkR1cmF0aW9uUG9zaXRpb24iOjYsIlBlcmNlbnRhZ2VDb21wbGV0ZWRQb3NpdGlvbiI6NiwiU3BhY2luZyI6MTAsIklzQmVsb3dUaW1lYmFuZCI6dHJ1ZSwiUGVyY2VudGFnZUNvbXBsZXRlU2hhcGVPcGFjaXR5IjozNSwiU2hhcGVTdHlsZSI6eyIkaWQiOiIyODMiLCJNYXJnaW4iOnsiJHJlZiI6IjEwMiJ9LCJQYWRkaW5nIjp7IiRyZWYiOiIxMDMifSwiQmFja2dyb3VuZCI6eyIkaWQiOiIyODQiLCJDb2xvciI6eyIkaWQiOiIyODUiLCJBIjoyNTUsIlIiOjI0NywiRyI6MTUwLCJCIjo3MH19LCJJc1Zpc2libGUiOnRydWUsIldpZHRoIjowLjAsIkhlaWdodCI6MTYuMCwiQm9yZGVyU3R5bGUiOnsiJGlkIjoiMjg2IiwiTGluZUNvbG9yIjp7IiRpZCI6IjI4NyIsIiR0eXBlIjoiTkxSRS5Db21tb24uRG9tLlNvbGlkQ29sb3JCcnVzaCwgTkxSRS5Db21tb24iLCJDb2xvciI6eyIkaWQiOiIyODgiLCJBIjoyNTUsIlIiOjI1NSwiRyI6MCwiQiI6MH19LCJMaW5lV2VpZ2h0IjowLjAsIkxpbmVUeXBlIjowLCJQYXJlbnRTdHlsZSI6bnVsbH0sIlBhcmVudFN0eWxlIjp7IiRyZWYiOiIxMDEifX0sIlRpdGxlU3R5bGUiOnsiJGlkIjoiMjg5IiwiRm9udFNldHRpbmdzIjp7IiRpZCI6IjI5MCIsIkZvbnRTaXplIjoxMSwiRm9udE5hbWUiOiJDYWxpYnJpIiwiSXNCb2xkIjp0cnVlLCJJc0l0YWxpYyI6ZmFsc2UsIklzVW5kZXJsaW5lZCI6ZmFsc2UsIlBhcmVudFN0eWxlIjp7IiRyZWYiOiIxMDgifX0sIkF1dG9TaXplIjowLCJGb3JlZ3JvdW5kIjp7IiRyZWYiOiIxMDkifSwiTWF4V2lkdGgiOjI4LjkwNDU2NzcxODUwNTg1OS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jkxIiwiTGluZUNvbG9yIjpudWxsLCJMaW5lV2VpZ2h0IjowLjAsIkxpbmVUeXBlIjowLCJQYXJlbnRTdHlsZSI6bnVsbH0sIlBhcmVudFN0eWxlIjp7IiRyZWYiOiIxMDcifX0sIkRhdGVTdHlsZSI6eyIkaWQiOiIyOTIiLCJGb250U2V0dGluZ3MiOnsiJGlkIjoiMjkzIiwiRm9udFNpemUiOjEwLCJGb250TmFtZSI6IkNhbGlicmkiLCJJc0JvbGQiOmZhbHNlLCJJc0l0YWxpYyI6ZmFsc2UsIklzVW5kZXJsaW5lZCI6ZmFsc2UsIlBhcmVudFN0eWxlIjp7IiRyZWYiOiIxMTUifX0sIkF1dG9TaXplIjowLCJGb3JlZ3JvdW5kIjp7IiRpZCI6IjI5NCIsIkNvbG9yIjp7IiRpZCI6IjI5NSIsIkEiOjI1NSwiUiI6MCwiRyI6MCwiQiI6MH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I5NiIsIkxpbmVDb2xvciI6bnVsbCwiTGluZVdlaWdodCI6MC4wLCJMaW5lVHlwZSI6MCwiUGFyZW50U3R5bGUiOm51bGx9LCJQYXJlbnRTdHlsZSI6eyIkcmVmIjoiMTE0In19LCJEYXRlRm9ybWF0Ijp7IiRpZCI6IjI5NyIsIkZvcm1hdFN0cmluZyI6Ik1NTSBkIiwiU2VwYXJhdG9yIjoiLyIsIlVzZUludGVybmF0aW9uYWxEYXRlRm9ybWF0IjpmYWxzZX0sIklzVmlzaWJsZSI6dHJ1ZSwiUGFyZW50U3R5bGUiOnsiJHJlZiI6IjgwIn19LCJJbmRleCI6MywiSWQiOiJmMjNlNDYwNS0wNWMyLTRlZTgtODE1OS1iNDIxYjgxMGI3ZTQiLCJJbXBvcnRJZCI6bnVsbCwiVGl0bGUiOiJUYXNrIDMiLCJOb3RlIjpudWxsLCJIeXBlcmxpbmsiOm51bGwsIklzQ2hhbmdlZCI6ZmFsc2UsIklzTmV3Ijp0cnVlfSx7IiRpZCI6IjI5OCIsIkdyb3VwTmFtZSI6bnVsbCwiU3RhcnREYXRlIjoiMjAxNy0wMy0yNVQwMDowMDowMFoiLCJFbmREYXRlIjoiMjAxNy0xMC0yMFQyMzo1OTo1OS45OTlaIiwiUGVyY2VudGFnZUNvbXBsZXRlIjo0MC4wLCJTdHlsZSI6eyIkaWQiOiIyOTkiLCJTaGFwZSI6MiwiU2hhcGVUaGlja25lc3MiOjMsIkR1cmF0aW9uRm9ybWF0IjowLCJJbmNsdWRlTm9uV29ya2luZ0RheXNJbkR1cmF0aW9uIjpmYWxzZSwiUGVyY2VudGFnZUNvbXBsZXRlU3R5bGUiOnsiJGlkIjoiMzAwIiwiRm9udFNldHRpbmdzIjp7IiRpZCI6IjMwMS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wMiIsIkxpbmVDb2xvciI6bnVsbCwiTGluZVdlaWdodCI6MC4wLCJMaW5lVHlwZSI6MCwiUGFyZW50U3R5bGUiOm51bGx9LCJQYXJlbnRTdHlsZSI6eyIkcmVmIjoiODEifX0sIkR1cmF0aW9uU3R5bGUiOnsiJGlkIjoiMzAzIiwiRm9udFNldHRpbmdzIjp7IiRpZCI6IjMwNCIsIkZvbnRTaXplIjoxMCwiRm9udE5hbWUiOiJDYWxpYnJpIiwiSXNCb2xkIjpmYWxzZSwiSXNJdGFsaWMiOmZhbHNlLCJJc1VuZGVybGluZWQiOmZhbHNlLCJQYXJlbnRTdHlsZSI6eyIkcmVmIjoiODkifX0sIkF1dG9TaXplIjowLCJGb3JlZ3JvdW5kIjp7IiRpZCI6IjMwNSIsIkNvbG9yIjp7IiRpZCI6IjMwNiIsIkEiOjI1NSwiUiI6MCwiRyI6MCwiQiI6MH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wNyIsIkxpbmVDb2xvciI6bnVsbCwiTGluZVdlaWdodCI6MC4wLCJMaW5lVHlwZSI6MCwiUGFyZW50U3R5bGUiOm51bGx9LCJQYXJlbnRTdHlsZSI6eyIkcmVmIjoiODgifX0sIkhvcml6b250YWxDb25uZWN0b3JTdHlsZSI6eyIkaWQiOiIzMDgiLCJMaW5lQ29sb3IiOnsiJHJlZiI6Ijk2In0sIkxpbmVXZWlnaHQiOjEuMCwiTGluZVR5cGUiOjAsIlBhcmVudFN0eWxlIjp7IiRyZWYiOiI5NSJ9fSwiVmVydGljYWxDb25uZWN0b3JTdHlsZSI6eyIkaWQiOiIzMDkiLCJMaW5lQ29sb3IiOnsiJHJlZiI6Ijk5In0sIkxpbmVXZWlnaHQiOjAuMCwiTGluZVR5cGUiOjAsIlBhcmVudFN0eWxlIjp7IiRyZWYiOiI5OCJ9fSwiTWFyZ2luIjpudWxsLCJTdGFydERhdGVQb3NpdGlvbiI6NCwiRW5kRGF0ZVBvc2l0aW9uIjo0LCJUaXRsZVBvc2l0aW9uIjo1LCJEdXJhdGlvblBvc2l0aW9uIjo2LCJQZXJjZW50YWdlQ29tcGxldGVkUG9zaXRpb24iOjYsIlNwYWNpbmciOjEwLCJJc0JlbG93VGltZWJhbmQiOnRydWUsIlBlcmNlbnRhZ2VDb21wbGV0ZVNoYXBlT3BhY2l0eSI6MzUsIlNoYXBlU3R5bGUiOnsiJGlkIjoiMzEwIiwiTWFyZ2luIjp7IiRyZWYiOiIxMDIifSwiUGFkZGluZyI6eyIkcmVmIjoiMTAzIn0sIkJhY2tncm91bmQiOnsiJGlkIjoiMzExIiwiQ29sb3IiOnsiJGlkIjoiMzEyIiwiQSI6MjU1LCJSIjowLCJHIjoxMTQsIkIiOjE4OH19LCJJc1Zpc2libGUiOnRydWUsIldpZHRoIjowLjAsIkhlaWdodCI6MTYuMCwiQm9yZGVyU3R5bGUiOnsiJGlkIjoiMzEzIiwiTGluZUNvbG9yIjp7IiRpZCI6IjMxNCIsIiR0eXBlIjoiTkxSRS5Db21tb24uRG9tLlNvbGlkQ29sb3JCcnVzaCwgTkxSRS5Db21tb24iLCJDb2xvciI6eyIkaWQiOiIzMTUiLCJBIjoyNTUsIlIiOjI1NSwiRyI6MCwiQiI6MH19LCJMaW5lV2VpZ2h0IjowLjAsIkxpbmVUeXBlIjowLCJQYXJlbnRTdHlsZSI6bnVsbH0sIlBhcmVudFN0eWxlIjp7IiRyZWYiOiIxMDEifX0sIlRpdGxlU3R5bGUiOnsiJGlkIjoiMzE2IiwiRm9udFNldHRpbmdzIjp7IiRpZCI6IjMxNyIsIkZvbnRTaXplIjoxMSwiRm9udE5hbWUiOiJDYWxpYnJpIiwiSXNCb2xkIjp0cnVlLCJJc0l0YWxpYyI6ZmFsc2UsIklzVW5kZXJsaW5lZCI6ZmFsc2UsIlBhcmVudFN0eWxlIjp7IiRyZWYiOiIxMDgifX0sIkF1dG9TaXplIjowLCJGb3JlZ3JvdW5kIjp7IiRyZWYiOiIxMDkifSwiTWF4V2lkdGgiOjI4LjkwNDU2NzcxODUwNTg1OS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E4IiwiTGluZUNvbG9yIjpudWxsLCJMaW5lV2VpZ2h0IjowLjAsIkxpbmVUeXBlIjowLCJQYXJlbnRTdHlsZSI6bnVsbH0sIlBhcmVudFN0eWxlIjp7IiRyZWYiOiIxMDcifX0sIkRhdGVTdHlsZSI6eyIkaWQiOiIzMTkiLCJGb250U2V0dGluZ3MiOnsiJGlkIjoiMzIwIiwiRm9udFNpemUiOjEwLCJGb250TmFtZSI6IkNhbGlicmkiLCJJc0JvbGQiOmZhbHNlLCJJc0l0YWxpYyI6ZmFsc2UsIklzVW5kZXJsaW5lZCI6ZmFsc2UsIlBhcmVudFN0eWxlIjp7IiRyZWYiOiIxMTUifX0sIkF1dG9TaXplIjowLCJGb3JlZ3JvdW5kIjp7IiRpZCI6IjMyMSIsIkNvbG9yIjp7IiRpZCI6IjMyMiIsIkEiOjI1NSwiUiI6MCwiRyI6MCwiQiI6MH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yMyIsIkxpbmVDb2xvciI6bnVsbCwiTGluZVdlaWdodCI6MC4wLCJMaW5lVHlwZSI6MCwiUGFyZW50U3R5bGUiOm51bGx9LCJQYXJlbnRTdHlsZSI6eyIkcmVmIjoiMTE0In19LCJEYXRlRm9ybWF0Ijp7IiRpZCI6IjMyNCIsIkZvcm1hdFN0cmluZyI6Ik1NTSBkIiwiU2VwYXJhdG9yIjoiLyIsIlVzZUludGVybmF0aW9uYWxEYXRlRm9ybWF0IjpmYWxzZX0sIklzVmlzaWJsZSI6dHJ1ZSwiUGFyZW50U3R5bGUiOnsiJHJlZiI6IjgwIn19LCJJbmRleCI6NCwiSWQiOiI4MmQxYjdhYS1lNzdkLTQxYTItYmUxNC1kNjlmNWU1MDFiMWIiLCJJbXBvcnRJZCI6bnVsbCwiVGl0bGUiOiJUYXNrIDQiLCJOb3RlIjpudWxsLCJIeXBlcmxpbmsiOm51bGwsIklzQ2hhbmdlZCI6ZmFsc2UsIklzTmV3Ijp0cnVlfSx7IiRpZCI6IjMyNSIsIkdyb3VwTmFtZSI6bnVsbCwiU3RhcnREYXRlIjoiMjAxNy0xMC0yMVQwMDowMDowMFoiLCJFbmREYXRlIjoiMjAxNy0xMS0xNVQyMzo1OTo1OS45OTlaIiwiUGVyY2VudGFnZUNvbXBsZXRlIjpudWxsLCJTdHlsZSI6eyIkaWQiOiIzMjYiLCJTaGFwZSI6MCwiU2hhcGVUaGlja25lc3MiOjMsIkR1cmF0aW9uRm9ybWF0IjowLCJJbmNsdWRlTm9uV29ya2luZ0RheXNJbkR1cmF0aW9uIjpmYWxzZSwiUGVyY2VudGFnZUNvbXBsZXRlU3R5bGUiOnsiJGlkIjoiMzI3IiwiRm9udFNldHRpbmdzIjp7IiRpZCI6IjMyOC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yOSIsIkxpbmVDb2xvciI6bnVsbCwiTGluZVdlaWdodCI6MC4wLCJMaW5lVHlwZSI6MCwiUGFyZW50U3R5bGUiOm51bGx9LCJQYXJlbnRTdHlsZSI6eyIkcmVmIjoiODEifX0sIkR1cmF0aW9uU3R5bGUiOnsiJGlkIjoiMzMwIiwiRm9udFNldHRpbmdzIjp7IiRpZCI6IjMzMSIsIkZvbnRTaXplIjoxMCwiRm9udE5hbWUiOiJDYWxpYnJpIiwiSXNCb2xkIjpmYWxzZSwiSXNJdGFsaWMiOmZhbHNlLCJJc1VuZGVybGluZWQiOmZhbHNlLCJQYXJlbnRTdHlsZSI6eyIkcmVmIjoiODkifX0sIkF1dG9TaXplIjowLCJGb3JlZ3JvdW5kIjp7IiRpZCI6IjMzMiIsIkNvbG9yIjp7IiRpZCI6IjMzMyIsIkEiOjI1NSwiUiI6MCwiRyI6MCwiQiI6MH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zNCIsIkxpbmVDb2xvciI6bnVsbCwiTGluZVdlaWdodCI6MC4wLCJMaW5lVHlwZSI6MCwiUGFyZW50U3R5bGUiOm51bGx9LCJQYXJlbnRTdHlsZSI6eyIkcmVmIjoiODgifX0sIkhvcml6b250YWxDb25uZWN0b3JTdHlsZSI6eyIkaWQiOiIzMzUiLCJMaW5lQ29sb3IiOnsiJHJlZiI6Ijk2In0sIkxpbmVXZWlnaHQiOjEuMCwiTGluZVR5cGUiOjAsIlBhcmVudFN0eWxlIjp7IiRyZWYiOiI5NSJ9fSwiVmVydGljYWxDb25uZWN0b3JTdHlsZSI6eyIkaWQiOiIzMzYiLCJMaW5lQ29sb3IiOnsiJHJlZiI6Ijk5In0sIkxpbmVXZWlnaHQiOjAuMCwiTGluZVR5cGUiOjAsIlBhcmVudFN0eWxlIjp7IiRyZWYiOiI5OCJ9fSwiTWFyZ2luIjpudWxsLCJTdGFydERhdGVQb3NpdGlvbiI6NCwiRW5kRGF0ZVBvc2l0aW9uIjo0LCJUaXRsZVBvc2l0aW9uIjo1LCJEdXJhdGlvblBvc2l0aW9uIjo2LCJQZXJjZW50YWdlQ29tcGxldGVkUG9zaXRpb24iOjYsIlNwYWNpbmciOjEwLCJJc0JlbG93VGltZWJhbmQiOnRydWUsIlBlcmNlbnRhZ2VDb21wbGV0ZVNoYXBlT3BhY2l0eSI6MzUsIlNoYXBlU3R5bGUiOnsiJGlkIjoiMzM3IiwiTWFyZ2luIjp7IiRyZWYiOiIxMDIifSwiUGFkZGluZyI6eyIkcmVmIjoiMTAzIn0sIkJhY2tncm91bmQiOnsiJGlkIjoiMzM4IiwiQ29sb3IiOnsiJGlkIjoiMzM5IiwiQSI6MjU1LCJSIjowLCJHIjoxMTQsIkIiOjE4OH19LCJJc1Zpc2libGUiOnRydWUsIldpZHRoIjowLjAsIkhlaWdodCI6MTYuMCwiQm9yZGVyU3R5bGUiOnsiJGlkIjoiMzQwIiwiTGluZUNvbG9yIjp7IiRpZCI6IjM0MSIsIiR0eXBlIjoiTkxSRS5Db21tb24uRG9tLlNvbGlkQ29sb3JCcnVzaCwgTkxSRS5Db21tb24iLCJDb2xvciI6eyIkaWQiOiIzNDIiLCJBIjoyNTUsIlIiOjI1NSwiRyI6MCwiQiI6MH19LCJMaW5lV2VpZ2h0IjowLjAsIkxpbmVUeXBlIjowLCJQYXJlbnRTdHlsZSI6bnVsbH0sIlBhcmVudFN0eWxlIjp7IiRyZWYiOiIxMDEifX0sIlRpdGxlU3R5bGUiOnsiJGlkIjoiMzQzIiwiRm9udFNldHRpbmdzIjp7IiRpZCI6IjM0NCIsIkZvbnRTaXplIjoxMSwiRm9udE5hbWUiOiJDYWxpYnJpIiwiSXNCb2xkIjp0cnVlLCJJc0l0YWxpYyI6ZmFsc2UsIklzVW5kZXJsaW5lZCI6ZmFsc2UsIlBhcmVudFN0eWxlIjp7IiRyZWYiOiIxMDgifX0sIkF1dG9TaXplIjowLCJGb3JlZ3JvdW5kIjp7IiRyZWYiOiIxMDkifSwiTWF4V2lkdGgiOjI4LjkwNDU2NzcxODUwNTg1OSwiTWF4SGVpZ2h0IjoiSW5maW5pdHkiLCJTbWFydEZvcmVncm91bmRJc0FjdGl2ZSI6ZmFsc2UsIkhvcml6b250YWxBbGlnbm1lbnQiOjAsIlZlcnRpY2FsQWxpZ25tZW50IjowLCJTbWFydEZvcmVncm91bmQiOm51bGwsIk1hcmdpbiI6eyIkcmVmIjoiMTExIn0sIlBhZGRpbmciOnsiJHJlZiI6IjExMiJ9LCJCYWNrZ3JvdW5kIjp7IiRyZWYiOiIxMTMifSwiSXNWaXNpYmxlIjp0cnVlLCJXaWR0aCI6MC4wLCJIZWlnaHQiOjAuMCwiQm9yZGVyU3R5bGUiOnsiJGlkIjoiMzQ1IiwiTGluZUNvbG9yIjpudWxsLCJMaW5lV2VpZ2h0IjowLjAsIkxpbmVUeXBlIjowLCJQYXJlbnRTdHlsZSI6bnVsbH0sIlBhcmVudFN0eWxlIjp7IiRyZWYiOiIxMDcifX0sIkRhdGVTdHlsZSI6eyIkaWQiOiIzNDYiLCJGb250U2V0dGluZ3MiOnsiJGlkIjoiMzQ3IiwiRm9udFNpemUiOjEwLCJGb250TmFtZSI6IkNhbGlicmkiLCJJc0JvbGQiOmZhbHNlLCJJc0l0YWxpYyI6ZmFsc2UsIklzVW5kZXJsaW5lZCI6ZmFsc2UsIlBhcmVudFN0eWxlIjp7IiRyZWYiOiIxMTUifX0sIkF1dG9TaXplIjowLCJGb3JlZ3JvdW5kIjp7IiRpZCI6IjM0OCIsIkNvbG9yIjp7IiRpZCI6IjM0OSIsIkEiOjI1NSwiUiI6MCwiRyI6MCwiQiI6MH19LCJNYXhXaWR0aCI6MjAwLjAsIk1heEhlaWdodCI6IkluZmluaXR5IiwiU21hcnRGb3JlZ3JvdW5kSXNBY3RpdmUiOmZhbHNlLCJIb3Jpem9udGFsQWxpZ25tZW50IjowLCJWZXJ0aWNhbEFsaWdubWVudCI6MCwiU21hcnRGb3JlZ3JvdW5kIjpudWxsLCJNYXJnaW4iOnsiJHJlZiI6IjExOCJ9LCJQYWRkaW5nIjp7IiRyZWYiOiIxMTkifSwiQmFja2dyb3VuZCI6eyIkcmVmIjoiMTIwIn0sIklzVmlzaWJsZSI6dHJ1ZSwiV2lkdGgiOjAuMCwiSGVpZ2h0IjowLjAsIkJvcmRlclN0eWxlIjp7IiRpZCI6IjM1MCIsIkxpbmVDb2xvciI6bnVsbCwiTGluZVdlaWdodCI6MC4wLCJMaW5lVHlwZSI6MCwiUGFyZW50U3R5bGUiOm51bGx9LCJQYXJlbnRTdHlsZSI6eyIkcmVmIjoiMTE0In19LCJEYXRlRm9ybWF0Ijp7IiRpZCI6IjM1MSIsIkZvcm1hdFN0cmluZyI6Ik1NTSBkIiwiU2VwYXJhdG9yIjoiLyIsIlVzZUludGVybmF0aW9uYWxEYXRlRm9ybWF0IjpmYWxzZX0sIklzVmlzaWJsZSI6dHJ1ZSwiUGFyZW50U3R5bGUiOnsiJHJlZiI6IjgwIn19LCJJbmRleCI6NSwiSWQiOiIyM2I0MmNhZC1kOWJjLTQzN2YtYjczOS1jNjhjNjI3MzdjM2EiLCJJbXBvcnRJZCI6bnVsbCwiVGl0bGUiOiJUYXNrIDQiLCJOb3RlIjpudWxsLCJIeXBlcmxpbmsiOm51bGwsIklzQ2hhbmdlZCI6ZmFsc2UsIklzTmV3Ijp0cnVlfSx7IiRpZCI6IjM1MiIsIkdyb3VwTmFtZSI6bnVsbCwiU3RhcnREYXRlIjoiMjAxNy0xMS0xNlQwMDowMDowMFoiLCJFbmREYXRlIjoiMjAxNy0xMi0yMFQyMzo1OTo1OS45OTlaIiwiUGVyY2VudGFnZUNvbXBsZXRlIjpudWxsLCJTdHlsZSI6eyIkaWQiOiIzNTMiLCJTaGFwZSI6MywiU2hhcGVUaGlja25lc3MiOjMsIkR1cmF0aW9uRm9ybWF0IjowLCJJbmNsdWRlTm9uV29ya2luZ0RheXNJbkR1cmF0aW9uIjpmYWxzZSwiUGVyY2VudGFnZUNvbXBsZXRlU3R5bGUiOnsiJGlkIjoiMzU0IiwiRm9udFNldHRpbmdzIjp7IiRpZCI6IjM1NSIsIkZvbnRTaXplIjoxMCwiRm9udE5hbWUiOiJDYWxpYnJpIiwiSXNCb2xkIjpmYWxzZSwiSXNJdGFsaWMiOmZhbHNlLCJJc1VuZGVybGluZWQiOmZhbHNlLCJQYXJlbnRTdHlsZSI6eyIkcmVmIjoiODIifX0sIkF1dG9TaXplIjowLCJGb3JlZ3JvdW5kIjp7IiRyZWYiOiI4MyJ9LCJNYXhXaWR0aCI6MjAwLjAsIk1heEhlaWdodCI6IkluZmluaXR5IiwiU21hcnRGb3JlZ3JvdW5kSXNBY3RpdmUiOmZhbHNlLCJIb3Jpem9udGFsQWxpZ25tZW50IjowLCJWZXJ0aWNhbEFsaWdubWVudCI6MCwiU21hcnRGb3JlZ3JvdW5kIjpudWxsLCJNYXJnaW4iOnsiJHJlZiI6Ijg1In0sIlBhZGRpbmciOnsiJHJlZiI6Ijg2In0sIkJhY2tncm91bmQiOnsiJHJlZiI6Ijg3In0sIklzVmlzaWJsZSI6dHJ1ZSwiV2lkdGgiOjAuMCwiSGVpZ2h0IjowLjAsIkJvcmRlclN0eWxlIjp7IiRpZCI6IjM1NiIsIkxpbmVDb2xvciI6bnVsbCwiTGluZVdlaWdodCI6MC4wLCJMaW5lVHlwZSI6MCwiUGFyZW50U3R5bGUiOm51bGx9LCJQYXJlbnRTdHlsZSI6eyIkcmVmIjoiODEifX0sIkR1cmF0aW9uU3R5bGUiOnsiJGlkIjoiMzU3IiwiRm9udFNldHRpbmdzIjp7IiRpZCI6IjM1OCIsIkZvbnRTaXplIjoxMCwiRm9udE5hbWUiOiJDYWxpYnJpIiwiSXNCb2xkIjpmYWxzZSwiSXNJdGFsaWMiOmZhbHNlLCJJc1VuZGVybGluZWQiOmZhbHNlLCJQYXJlbnRTdHlsZSI6eyIkcmVmIjoiODkifX0sIkF1dG9TaXplIjowLCJGb3JlZ3JvdW5kIjp7IiRpZCI6IjM1OSIsIkNvbG9yIjp7IiRpZCI6IjM2MCIsIkEiOjI1NSwiUiI6MjU1LCJHIjoyNTUsIkIiOjI1NX19LCJNYXhXaWR0aCI6MjAwLjAsIk1heEhlaWdodCI6IkluZmluaXR5IiwiU21hcnRGb3JlZ3JvdW5kSXNBY3RpdmUiOmZhbHNlLCJIb3Jpem9udGFsQWxpZ25tZW50IjowLCJWZXJ0aWNhbEFsaWdubWVudCI6MCwiU21hcnRGb3JlZ3JvdW5kIjpudWxsLCJNYXJnaW4iOnsiJHJlZiI6IjkyIn0sIlBhZGRpbmciOnsiJHJlZiI6IjkzIn0sIkJhY2tncm91bmQiOnsiJHJlZiI6Ijk0In0sIklzVmlzaWJsZSI6dHJ1ZSwiV2lkdGgiOjAuMCwiSGVpZ2h0IjowLjAsIkJvcmRlclN0eWxlIjp7IiRpZCI6IjM2MSIsIkxpbmVDb2xvciI6bnVsbCwiTGluZVdlaWdodCI6MC4wLCJMaW5lVHlwZSI6MCwiUGFyZW50U3R5bGUiOm51bGx9LCJQYXJlbnRTdHlsZSI6eyIkcmVmIjoiODgifX0sIkhvcml6b250YWxDb25uZWN0b3JTdHlsZSI6eyIkaWQiOiIzNjIiLCJMaW5lQ29sb3IiOnsiJHJlZiI6Ijk2In0sIkxpbmVXZWlnaHQiOjEuMCwiTGluZVR5cGUiOjAsIlBhcmVudFN0eWxlIjp7IiRyZWYiOiI5NSJ9fSwiVmVydGljYWxDb25uZWN0b3JTdHlsZSI6eyIkaWQiOiIzNjMiLCJMaW5lQ29sb3IiOnsiJHJlZiI6Ijk5In0sIkxpbmVXZWlnaHQiOjAuMCwiTGluZVR5cGUiOjAsIlBhcmVudFN0eWxlIjp7IiRyZWYiOiI5OCJ9fSwiTWFyZ2luIjpudWxsLCJTdGFydERhdGVQb3NpdGlvbiI6NCwiRW5kRGF0ZVBvc2l0aW9uIjo0LCJUaXRsZVBvc2l0aW9uIjo1LCJEdXJhdGlvblBvc2l0aW9uIjo2LCJQZXJjZW50YWdlQ29tcGxldGVkUG9zaXRpb24iOjYsIlNwYWNpbmciOjEwLCJJc0JlbG93VGltZWJhbmQiOnRydWUsIlBlcmNlbnRhZ2VDb21wbGV0ZVNoYXBlT3BhY2l0eSI6MzUsIlNoYXBlU3R5bGUiOnsiJGlkIjoiMzY0IiwiTWFyZ2luIjp7IiRyZWYiOiIxMDIifSwiUGFkZGluZyI6eyIkaWQiOiIzNjUiLCJUb3AiOjAsIkxlZnQiOjAsIlJpZ2h0IjoyLCJCb3R0b20iOjB9LCJCYWNrZ3JvdW5kIjp7IiRpZCI6IjM2NiIsIkNvbG9yIjp7IiRpZCI6IjM2NyIsIkEiOjI1NSwiUiI6MTU1LCJHIjoxODcsIkIiOjg5fX0sIklzVmlzaWJsZSI6dHJ1ZSwiV2lkdGgiOjAuMCwiSGVpZ2h0IjoxNi4wLCJCb3JkZXJTdHlsZSI6eyIkaWQiOiIzNjgiLCJMaW5lQ29sb3IiOnsiJGlkIjoiMzY5IiwiJHR5cGUiOiJOTFJFLkNvbW1vbi5Eb20uU29saWRDb2xvckJydXNoLCBOTFJFLkNvbW1vbiIsIkNvbG9yIjp7IiRpZCI6IjM3MCIsIkEiOjI1NSwiUiI6MjU1LCJHIjowLCJCIjowfX0sIkxpbmVXZWlnaHQiOjAuMCwiTGluZVR5cGUiOjAsIlBhcmVudFN0eWxlIjpudWxsfSwiUGFyZW50U3R5bGUiOnsiJHJlZiI6IjEwMSJ9fSwiVGl0bGVTdHlsZSI6eyIkaWQiOiIzNzEiLCJGb250U2V0dGluZ3MiOnsiJGlkIjoiMzcyIiwiRm9udFNpemUiOjExLCJGb250TmFtZSI6IkNhbGlicmkiLCJJc0JvbGQiOnRydWUsIklzSXRhbGljIjpmYWxzZSwiSXNVbmRlcmxpbmVkIjpmYWxzZSwiUGFyZW50U3R5bGUiOnsiJHJlZiI6IjEwOCJ9fSwiQXV0b1NpemUiOjAsIkZvcmVncm91bmQiOnsiJHJlZiI6IjEwOSJ9LCJNYXhXaWR0aCI6MjguOTA0NTY3NzE4NTA1ODU5LCJNYXhIZWlnaHQiOiJJbmZpbml0eSIsIlNtYXJ0Rm9yZWdyb3VuZElzQWN0aXZlIjpmYWxzZSwiSG9yaXpvbnRhbEFsaWdubWVudCI6MCwiVmVydGljYWxBbGlnbm1lbnQiOjAsIlNtYXJ0Rm9yZWdyb3VuZCI6bnVsbCwiTWFyZ2luIjp7IiRyZWYiOiIxMTEifSwiUGFkZGluZyI6eyIkcmVmIjoiMTEyIn0sIkJhY2tncm91bmQiOnsiJHJlZiI6IjExMyJ9LCJJc1Zpc2libGUiOnRydWUsIldpZHRoIjowLjAsIkhlaWdodCI6MC4wLCJCb3JkZXJTdHlsZSI6eyIkaWQiOiIzNzMiLCJMaW5lQ29sb3IiOm51bGwsIkxpbmVXZWlnaHQiOjAuMCwiTGluZVR5cGUiOjAsIlBhcmVudFN0eWxlIjpudWxsfSwiUGFyZW50U3R5bGUiOnsiJHJlZiI6IjEwNyJ9fSwiRGF0ZVN0eWxlIjp7IiRpZCI6IjM3NCIsIkZvbnRTZXR0aW5ncyI6eyIkaWQiOiIzNzUiLCJGb250U2l6ZSI6MTAsIkZvbnROYW1lIjoiQ2FsaWJyaSIsIklzQm9sZCI6ZmFsc2UsIklzSXRhbGljIjpmYWxzZSwiSXNVbmRlcmxpbmVkIjpmYWxzZSwiUGFyZW50U3R5bGUiOnsiJHJlZiI6IjExNSJ9fSwiQXV0b1NpemUiOjAsIkZvcmVncm91bmQiOnsiJGlkIjoiMzc2IiwiQ29sb3IiOnsiJGlkIjoiMzc3IiwiQSI6MjU1LCJSIjowLCJHIjowLCJCIjowfX0sIk1heFdpZHRoIjoyMDAuMCwiTWF4SGVpZ2h0IjoiSW5maW5pdHkiLCJTbWFydEZvcmVncm91bmRJc0FjdGl2ZSI6ZmFsc2UsIkhvcml6b250YWxBbGlnbm1lbnQiOjAsIlZlcnRpY2FsQWxpZ25tZW50IjowLCJTbWFydEZvcmVncm91bmQiOm51bGwsIk1hcmdpbiI6eyIkcmVmIjoiMTE4In0sIlBhZGRpbmciOnsiJHJlZiI6IjExOSJ9LCJCYWNrZ3JvdW5kIjp7IiRyZWYiOiIxMjAifSwiSXNWaXNpYmxlIjp0cnVlLCJXaWR0aCI6MC4wLCJIZWlnaHQiOjAuMCwiQm9yZGVyU3R5bGUiOnsiJGlkIjoiMzc4IiwiTGluZUNvbG9yIjpudWxsLCJMaW5lV2VpZ2h0IjowLjAsIkxpbmVUeXBlIjowLCJQYXJlbnRTdHlsZSI6bnVsbH0sIlBhcmVudFN0eWxlIjp7IiRyZWYiOiIxMTQifX0sIkRhdGVGb3JtYXQiOnsiJGlkIjoiMzc5IiwiRm9ybWF0U3RyaW5nIjoiTU1NIGQiLCJTZXBhcmF0b3IiOiIvIiwiVXNlSW50ZXJuYXRpb25hbERhdGVGb3JtYXQiOmZhbHNlfSwiSXNWaXNpYmxlIjp0cnVlLCJQYXJlbnRTdHlsZSI6eyIkcmVmIjoiODAifX0sIkluZGV4Ijo2LCJJZCI6ImZlODJhMDU0LWViNzItNDg1MS1hOTNmLTZhNjA2NDMyYmZhYyIsIkltcG9ydElkIjpudWxsLCJUaXRsZSI6IlRhc2sgNiIsIk5vdGUiOm51bGwsIkh5cGVybGluayI6bnVsbCwiSXNDaGFuZ2VkIjpmYWxzZSwiSXNOZXciOnRydWV9XSwiTXNQcm9qZWN0SXRlbXNUcmVlIjp7IiRpZCI6IjM4MCIsIlJvb3QiOnsiSW1wb3J0SWQiOm51bGwsIklzSW1wb3J0ZWQiOmZhbHNlLCJDaGlsZHJlbiI6W119fSwiTWV0YWRhdGEiOnsiJGlkIjoiMzgxIn0sIlNldHRpbmdzIjp7IiRpZCI6IjM4MiIsIkltcGFPcHRpb25zIjpudWxsLCJVc2VDb21wcmVzc2lvbiI6ZmFsc2UsIkNvbXByZXNpb25QZXJjZW50YWdlIjo1MC4wLCJJbmFjdGl2ZUludGVydmFsV2lkdGhUaHJlc2hvbGQiOjMwLjAsIkluYWN0aXZlSW50ZXJ2YWxXaWR0aCI6MS4wLCJTcGxpdFRhc2tzIjpmYWxzZSwiVXNlQ2x1c3RlciI6ZmFsc2UsIkVwc2lsb24iOjAuMCwiTWluUG9pbnRzVG9Gb3JtQUNsdXN0ZXIiOjIsIkdlbmVyYXRlSW52aXNpYmxlU2hhcGVzIjp0cnVlLCJTbWFydFRpbWVsaW5lVGFza1BlcmNlbnRhZ2VGaXQiOmZhbHNlfSwiSXNOZXciOnRydWUsIkltcG9ydFR5cGUiOjAsIkZpbGVQYXRoIjpudWxsLCJUaW1lbGluZUltcG9ydGVkIjpmYWxzZX0=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11_Office Theme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D8D8D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592</Words>
  <Application>Microsoft Macintosh PowerPoint</Application>
  <PresentationFormat>Presentazione su schermo (4:3)</PresentationFormat>
  <Paragraphs>77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Segoe UI</vt:lpstr>
      <vt:lpstr>11_Office Theme</vt:lpstr>
      <vt:lpstr>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2014-05-08T22:27:15Z</dcterms:created>
  <dcterms:modified xsi:type="dcterms:W3CDTF">2018-10-27T20:15:00Z</dcterms:modified>
</cp:coreProperties>
</file>